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oboto Slab Light"/>
      <p:regular r:id="rId34"/>
      <p:bold r:id="rId35"/>
    </p:embeddedFont>
    <p:embeddedFont>
      <p:font typeface="Corsiva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Roboto Condensed"/>
      <p:regular r:id="rId44"/>
      <p:bold r:id="rId45"/>
      <p:italic r:id="rId46"/>
      <p:boldItalic r:id="rId47"/>
    </p:embeddedFont>
    <p:embeddedFont>
      <p:font typeface="Bahiana"/>
      <p:regular r:id="rId48"/>
    </p:embeddedFont>
    <p:embeddedFont>
      <p:font typeface="Reem Kufi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jeqBDoNJEv/EHR+9GpmI0Uw3k8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RobotoCondensed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RobotoCondensed-italic.fntdata"/><Relationship Id="rId45" Type="http://schemas.openxmlformats.org/officeDocument/2006/relationships/font" Target="fonts/Roboto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hiana-regular.fntdata"/><Relationship Id="rId47" Type="http://schemas.openxmlformats.org/officeDocument/2006/relationships/font" Target="fonts/RobotoCondensed-boldItalic.fntdata"/><Relationship Id="rId49" Type="http://schemas.openxmlformats.org/officeDocument/2006/relationships/font" Target="fonts/ReemKufi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obotoSlabLight-bold.fntdata"/><Relationship Id="rId34" Type="http://schemas.openxmlformats.org/officeDocument/2006/relationships/font" Target="fonts/RobotoSlabLight-regular.fntdata"/><Relationship Id="rId37" Type="http://schemas.openxmlformats.org/officeDocument/2006/relationships/font" Target="fonts/Corsiva-bold.fntdata"/><Relationship Id="rId36" Type="http://schemas.openxmlformats.org/officeDocument/2006/relationships/font" Target="fonts/Corsiva-regular.fntdata"/><Relationship Id="rId39" Type="http://schemas.openxmlformats.org/officeDocument/2006/relationships/font" Target="fonts/Corsiva-boldItalic.fntdata"/><Relationship Id="rId38" Type="http://schemas.openxmlformats.org/officeDocument/2006/relationships/font" Target="fonts/Corsiva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ReemKufi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a6a494a4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1a6a494a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a6a494a4c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1a6a494a4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a6a494a4c_0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31a6a494a4c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a6a494a4c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31a6a494a4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a6a494a4c_0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1a6a494a4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a6a494a4c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1a6a494a4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a6a494a4c_0_5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31a6a494a4c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a6a494a4c_0_6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31a6a494a4c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a6a494a4c_0_6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31a6a494a4c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1a6a494a4c_0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31a6a494a4c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a6a494a4c_0_5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31a6a494a4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1a6a494a4c_0_6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1a6a494a4c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a6a494a4c_0_6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31a6a494a4c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a6a494a4c_0_5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1a6a494a4c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/>
          <p:nvPr>
            <p:ph idx="1" type="subTitle"/>
          </p:nvPr>
        </p:nvSpPr>
        <p:spPr>
          <a:xfrm>
            <a:off x="1151100" y="611800"/>
            <a:ext cx="684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type="ctrTitle"/>
          </p:nvPr>
        </p:nvSpPr>
        <p:spPr>
          <a:xfrm>
            <a:off x="636450" y="1089025"/>
            <a:ext cx="78711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000">
                <a:solidFill>
                  <a:srgbClr val="F7EEC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ctrTitle"/>
          </p:nvPr>
        </p:nvSpPr>
        <p:spPr>
          <a:xfrm>
            <a:off x="720000" y="1134000"/>
            <a:ext cx="43701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48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26"/>
          <p:cNvSpPr txBox="1"/>
          <p:nvPr>
            <p:ph idx="1" type="subTitle"/>
          </p:nvPr>
        </p:nvSpPr>
        <p:spPr>
          <a:xfrm>
            <a:off x="720000" y="2828400"/>
            <a:ext cx="396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7"/>
          <p:cNvSpPr txBox="1"/>
          <p:nvPr>
            <p:ph type="title"/>
          </p:nvPr>
        </p:nvSpPr>
        <p:spPr>
          <a:xfrm>
            <a:off x="719993" y="2571746"/>
            <a:ext cx="47421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3" name="Google Shape;73;p27"/>
          <p:cNvSpPr txBox="1"/>
          <p:nvPr>
            <p:ph idx="1" type="subTitle"/>
          </p:nvPr>
        </p:nvSpPr>
        <p:spPr>
          <a:xfrm>
            <a:off x="719993" y="3625646"/>
            <a:ext cx="4742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74" name="Google Shape;74;p27"/>
          <p:cNvSpPr txBox="1"/>
          <p:nvPr>
            <p:ph idx="2" type="title"/>
          </p:nvPr>
        </p:nvSpPr>
        <p:spPr>
          <a:xfrm>
            <a:off x="1409893" y="759325"/>
            <a:ext cx="21003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MAIN_POINT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/>
          <p:nvPr>
            <p:ph type="title"/>
          </p:nvPr>
        </p:nvSpPr>
        <p:spPr>
          <a:xfrm>
            <a:off x="3484000" y="1313100"/>
            <a:ext cx="4938900" cy="25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b="0" sz="6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9"/>
          <p:cNvSpPr/>
          <p:nvPr/>
        </p:nvSpPr>
        <p:spPr>
          <a:xfrm>
            <a:off x="402775" y="315466"/>
            <a:ext cx="8338425" cy="6955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9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" type="body"/>
          </p:nvPr>
        </p:nvSpPr>
        <p:spPr>
          <a:xfrm>
            <a:off x="741725" y="1249325"/>
            <a:ext cx="76821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18"/>
          <p:cNvSpPr/>
          <p:nvPr/>
        </p:nvSpPr>
        <p:spPr>
          <a:xfrm>
            <a:off x="402775" y="315466"/>
            <a:ext cx="8338425" cy="6955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8"/>
          <p:cNvSpPr txBox="1"/>
          <p:nvPr>
            <p:ph type="ctrTitle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/>
          <p:nvPr/>
        </p:nvSpPr>
        <p:spPr>
          <a:xfrm>
            <a:off x="3092050" y="315950"/>
            <a:ext cx="6052200" cy="44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9"/>
          <p:cNvSpPr/>
          <p:nvPr/>
        </p:nvSpPr>
        <p:spPr>
          <a:xfrm>
            <a:off x="7339725" y="315950"/>
            <a:ext cx="1084200" cy="448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9"/>
          <p:cNvSpPr txBox="1"/>
          <p:nvPr>
            <p:ph type="ctrTitle"/>
          </p:nvPr>
        </p:nvSpPr>
        <p:spPr>
          <a:xfrm>
            <a:off x="4571894" y="681100"/>
            <a:ext cx="251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19"/>
          <p:cNvSpPr txBox="1"/>
          <p:nvPr>
            <p:ph idx="2" type="title"/>
          </p:nvPr>
        </p:nvSpPr>
        <p:spPr>
          <a:xfrm>
            <a:off x="7451325" y="643275"/>
            <a:ext cx="861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19"/>
          <p:cNvSpPr txBox="1"/>
          <p:nvPr>
            <p:ph idx="3" type="ctrTitle"/>
          </p:nvPr>
        </p:nvSpPr>
        <p:spPr>
          <a:xfrm>
            <a:off x="4571894" y="1723250"/>
            <a:ext cx="251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" name="Google Shape;21;p19"/>
          <p:cNvSpPr txBox="1"/>
          <p:nvPr>
            <p:ph idx="4" type="title"/>
          </p:nvPr>
        </p:nvSpPr>
        <p:spPr>
          <a:xfrm>
            <a:off x="7451325" y="1685436"/>
            <a:ext cx="861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5" type="ctrTitle"/>
          </p:nvPr>
        </p:nvSpPr>
        <p:spPr>
          <a:xfrm>
            <a:off x="4571975" y="2767627"/>
            <a:ext cx="251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19"/>
          <p:cNvSpPr txBox="1"/>
          <p:nvPr>
            <p:ph idx="6" type="title"/>
          </p:nvPr>
        </p:nvSpPr>
        <p:spPr>
          <a:xfrm>
            <a:off x="7451325" y="2727591"/>
            <a:ext cx="861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4" name="Google Shape;24;p19"/>
          <p:cNvSpPr txBox="1"/>
          <p:nvPr>
            <p:ph idx="7" type="ctrTitle"/>
          </p:nvPr>
        </p:nvSpPr>
        <p:spPr>
          <a:xfrm>
            <a:off x="4571919" y="3805038"/>
            <a:ext cx="2514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19"/>
          <p:cNvSpPr txBox="1"/>
          <p:nvPr>
            <p:ph idx="8" type="title"/>
          </p:nvPr>
        </p:nvSpPr>
        <p:spPr>
          <a:xfrm>
            <a:off x="7451300" y="3769414"/>
            <a:ext cx="861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" type="subTitle"/>
          </p:nvPr>
        </p:nvSpPr>
        <p:spPr>
          <a:xfrm flipH="1">
            <a:off x="3361025" y="1094604"/>
            <a:ext cx="3724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19"/>
          <p:cNvSpPr txBox="1"/>
          <p:nvPr>
            <p:ph idx="9" type="subTitle"/>
          </p:nvPr>
        </p:nvSpPr>
        <p:spPr>
          <a:xfrm flipH="1">
            <a:off x="3361025" y="2136779"/>
            <a:ext cx="3724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19"/>
          <p:cNvSpPr txBox="1"/>
          <p:nvPr>
            <p:ph idx="13" type="subTitle"/>
          </p:nvPr>
        </p:nvSpPr>
        <p:spPr>
          <a:xfrm flipH="1">
            <a:off x="3361025" y="3178954"/>
            <a:ext cx="3724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19"/>
          <p:cNvSpPr txBox="1"/>
          <p:nvPr>
            <p:ph idx="14" type="subTitle"/>
          </p:nvPr>
        </p:nvSpPr>
        <p:spPr>
          <a:xfrm flipH="1">
            <a:off x="3361025" y="4218566"/>
            <a:ext cx="3724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/>
          <p:nvPr/>
        </p:nvSpPr>
        <p:spPr>
          <a:xfrm>
            <a:off x="250" y="315950"/>
            <a:ext cx="9144000" cy="44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0"/>
          <p:cNvSpPr txBox="1"/>
          <p:nvPr>
            <p:ph type="ctrTitle"/>
          </p:nvPr>
        </p:nvSpPr>
        <p:spPr>
          <a:xfrm>
            <a:off x="2741875" y="2943300"/>
            <a:ext cx="3660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3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3" name="Google Shape;33;p20"/>
          <p:cNvSpPr txBox="1"/>
          <p:nvPr>
            <p:ph idx="1" type="subTitle"/>
          </p:nvPr>
        </p:nvSpPr>
        <p:spPr>
          <a:xfrm>
            <a:off x="2274300" y="801500"/>
            <a:ext cx="4595400" cy="19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/>
          <p:nvPr/>
        </p:nvSpPr>
        <p:spPr>
          <a:xfrm>
            <a:off x="250" y="315950"/>
            <a:ext cx="2160000" cy="44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1"/>
          <p:cNvSpPr txBox="1"/>
          <p:nvPr>
            <p:ph type="ctrTitle"/>
          </p:nvPr>
        </p:nvSpPr>
        <p:spPr>
          <a:xfrm>
            <a:off x="720000" y="809925"/>
            <a:ext cx="29583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21"/>
          <p:cNvSpPr txBox="1"/>
          <p:nvPr>
            <p:ph idx="1" type="subTitle"/>
          </p:nvPr>
        </p:nvSpPr>
        <p:spPr>
          <a:xfrm>
            <a:off x="720000" y="2458250"/>
            <a:ext cx="25917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"/>
          <p:cNvSpPr/>
          <p:nvPr/>
        </p:nvSpPr>
        <p:spPr>
          <a:xfrm>
            <a:off x="346200" y="2027725"/>
            <a:ext cx="8797800" cy="274682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2"/>
          <p:cNvSpPr/>
          <p:nvPr/>
        </p:nvSpPr>
        <p:spPr>
          <a:xfrm>
            <a:off x="5113750" y="315950"/>
            <a:ext cx="4030250" cy="1895350"/>
          </a:xfrm>
          <a:prstGeom prst="flowChart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2"/>
          <p:cNvSpPr txBox="1"/>
          <p:nvPr>
            <p:ph idx="1" type="subTitle"/>
          </p:nvPr>
        </p:nvSpPr>
        <p:spPr>
          <a:xfrm flipH="1">
            <a:off x="719975" y="2358800"/>
            <a:ext cx="6174300" cy="20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Google Shape;42;p22"/>
          <p:cNvSpPr txBox="1"/>
          <p:nvPr>
            <p:ph type="title"/>
          </p:nvPr>
        </p:nvSpPr>
        <p:spPr>
          <a:xfrm>
            <a:off x="5312150" y="540000"/>
            <a:ext cx="3111900" cy="16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480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480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480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480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480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480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480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480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/>
          <p:nvPr/>
        </p:nvSpPr>
        <p:spPr>
          <a:xfrm>
            <a:off x="0" y="2027725"/>
            <a:ext cx="8797800" cy="274682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3"/>
          <p:cNvSpPr/>
          <p:nvPr/>
        </p:nvSpPr>
        <p:spPr>
          <a:xfrm>
            <a:off x="0" y="315950"/>
            <a:ext cx="4030250" cy="1895350"/>
          </a:xfrm>
          <a:prstGeom prst="flowChart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3"/>
          <p:cNvSpPr txBox="1"/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7" name="Google Shape;47;p23"/>
          <p:cNvSpPr txBox="1"/>
          <p:nvPr>
            <p:ph idx="1" type="subTitle"/>
          </p:nvPr>
        </p:nvSpPr>
        <p:spPr>
          <a:xfrm>
            <a:off x="3681936" y="3625646"/>
            <a:ext cx="47421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8" name="Google Shape;48;p23"/>
          <p:cNvSpPr txBox="1"/>
          <p:nvPr>
            <p:ph idx="2" type="title"/>
          </p:nvPr>
        </p:nvSpPr>
        <p:spPr>
          <a:xfrm>
            <a:off x="1664950" y="759325"/>
            <a:ext cx="21003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b="0"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/>
          <p:nvPr/>
        </p:nvSpPr>
        <p:spPr>
          <a:xfrm>
            <a:off x="402775" y="315466"/>
            <a:ext cx="8338425" cy="6955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4"/>
          <p:cNvSpPr/>
          <p:nvPr/>
        </p:nvSpPr>
        <p:spPr>
          <a:xfrm>
            <a:off x="402775" y="1873075"/>
            <a:ext cx="4017275" cy="284427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4"/>
          <p:cNvSpPr/>
          <p:nvPr/>
        </p:nvSpPr>
        <p:spPr>
          <a:xfrm>
            <a:off x="4723925" y="1873075"/>
            <a:ext cx="4017275" cy="284427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4"/>
          <p:cNvSpPr txBox="1"/>
          <p:nvPr>
            <p:ph idx="1" type="subTitle"/>
          </p:nvPr>
        </p:nvSpPr>
        <p:spPr>
          <a:xfrm>
            <a:off x="729800" y="3207375"/>
            <a:ext cx="33633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24"/>
          <p:cNvSpPr txBox="1"/>
          <p:nvPr>
            <p:ph type="ctrTitle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24"/>
          <p:cNvSpPr txBox="1"/>
          <p:nvPr>
            <p:ph idx="2" type="subTitle"/>
          </p:nvPr>
        </p:nvSpPr>
        <p:spPr>
          <a:xfrm>
            <a:off x="1029301" y="2121150"/>
            <a:ext cx="2764200" cy="90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sp>
        <p:nvSpPr>
          <p:cNvPr id="56" name="Google Shape;56;p24"/>
          <p:cNvSpPr txBox="1"/>
          <p:nvPr>
            <p:ph idx="3" type="subTitle"/>
          </p:nvPr>
        </p:nvSpPr>
        <p:spPr>
          <a:xfrm>
            <a:off x="5342366" y="2121150"/>
            <a:ext cx="2780400" cy="90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000">
                <a:solidFill>
                  <a:srgbClr val="3F214A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sp>
        <p:nvSpPr>
          <p:cNvPr id="57" name="Google Shape;57;p24"/>
          <p:cNvSpPr txBox="1"/>
          <p:nvPr>
            <p:ph idx="4" type="subTitle"/>
          </p:nvPr>
        </p:nvSpPr>
        <p:spPr>
          <a:xfrm>
            <a:off x="5041098" y="3207375"/>
            <a:ext cx="33828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/>
          <p:nvPr/>
        </p:nvSpPr>
        <p:spPr>
          <a:xfrm>
            <a:off x="402775" y="2581050"/>
            <a:ext cx="8348100" cy="21363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5"/>
          <p:cNvSpPr txBox="1"/>
          <p:nvPr>
            <p:ph type="ctrTitle"/>
          </p:nvPr>
        </p:nvSpPr>
        <p:spPr>
          <a:xfrm>
            <a:off x="978501" y="228915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25"/>
          <p:cNvSpPr txBox="1"/>
          <p:nvPr>
            <p:ph idx="1" type="subTitle"/>
          </p:nvPr>
        </p:nvSpPr>
        <p:spPr>
          <a:xfrm>
            <a:off x="720050" y="3312925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25"/>
          <p:cNvSpPr txBox="1"/>
          <p:nvPr>
            <p:ph idx="2" type="ctrTitle"/>
          </p:nvPr>
        </p:nvSpPr>
        <p:spPr>
          <a:xfrm>
            <a:off x="3758274" y="228915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25"/>
          <p:cNvSpPr txBox="1"/>
          <p:nvPr>
            <p:ph idx="3" type="subTitle"/>
          </p:nvPr>
        </p:nvSpPr>
        <p:spPr>
          <a:xfrm>
            <a:off x="3494963" y="3312925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4" type="ctrTitle"/>
          </p:nvPr>
        </p:nvSpPr>
        <p:spPr>
          <a:xfrm>
            <a:off x="6538050" y="228915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25"/>
          <p:cNvSpPr txBox="1"/>
          <p:nvPr>
            <p:ph idx="5" type="subTitle"/>
          </p:nvPr>
        </p:nvSpPr>
        <p:spPr>
          <a:xfrm>
            <a:off x="6279606" y="3312925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25"/>
          <p:cNvSpPr/>
          <p:nvPr/>
        </p:nvSpPr>
        <p:spPr>
          <a:xfrm>
            <a:off x="402775" y="315466"/>
            <a:ext cx="8338425" cy="6955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5"/>
          <p:cNvSpPr txBox="1"/>
          <p:nvPr>
            <p:ph idx="6" type="ctrTitle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7838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Bahiana"/>
              <a:buNone/>
              <a:defRPr b="0" i="0" sz="2800" u="none" cap="none" strike="noStrike">
                <a:solidFill>
                  <a:schemeClr val="accent4"/>
                </a:solidFill>
                <a:latin typeface="Bahiana"/>
                <a:ea typeface="Bahiana"/>
                <a:cs typeface="Bahiana"/>
                <a:sym typeface="Bahi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eem Kufi"/>
              <a:buNone/>
              <a:defRPr b="0" i="0" sz="2800" u="none" cap="none" strike="noStrike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eem Kufi"/>
              <a:buNone/>
              <a:defRPr b="0" i="0" sz="2800" u="none" cap="none" strike="noStrike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eem Kufi"/>
              <a:buNone/>
              <a:defRPr b="0" i="0" sz="2800" u="none" cap="none" strike="noStrike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eem Kufi"/>
              <a:buNone/>
              <a:defRPr b="0" i="0" sz="2800" u="none" cap="none" strike="noStrike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eem Kufi"/>
              <a:buNone/>
              <a:defRPr b="0" i="0" sz="2800" u="none" cap="none" strike="noStrike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eem Kufi"/>
              <a:buNone/>
              <a:defRPr b="0" i="0" sz="2800" u="none" cap="none" strike="noStrike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eem Kufi"/>
              <a:buNone/>
              <a:defRPr b="0" i="0" sz="2800" u="none" cap="none" strike="noStrike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eem Kufi"/>
              <a:buNone/>
              <a:defRPr b="0" i="0" sz="2800" u="none" cap="none" strike="noStrike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Char char="●"/>
              <a:defRPr b="0" i="0" sz="14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Char char="○"/>
              <a:defRPr b="0" i="0" sz="14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Char char="■"/>
              <a:defRPr b="0" i="0" sz="14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Char char="●"/>
              <a:defRPr b="0" i="0" sz="14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Char char="○"/>
              <a:defRPr b="0" i="0" sz="14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Char char="■"/>
              <a:defRPr b="0" i="0" sz="14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Char char="●"/>
              <a:defRPr b="0" i="0" sz="14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 Condensed"/>
              <a:buChar char="○"/>
              <a:defRPr b="0" i="0" sz="14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Roboto Condensed"/>
              <a:buChar char="■"/>
              <a:defRPr b="0" i="0" sz="1400" u="none" cap="none" strike="noStrike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8383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591374" y="0"/>
            <a:ext cx="78711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8800"/>
              <a:t>KANM SHOW SCHEDULING</a:t>
            </a:r>
            <a:endParaRPr sz="8800">
              <a:latin typeface="Bahiana"/>
              <a:ea typeface="Bahiana"/>
              <a:cs typeface="Bahiana"/>
              <a:sym typeface="Bahiana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1394523" y="1291679"/>
            <a:ext cx="6084288" cy="3853796"/>
            <a:chOff x="1394523" y="1291679"/>
            <a:chExt cx="6084288" cy="3853796"/>
          </a:xfrm>
        </p:grpSpPr>
        <p:sp>
          <p:nvSpPr>
            <p:cNvPr id="88" name="Google Shape;88;p1"/>
            <p:cNvSpPr/>
            <p:nvPr/>
          </p:nvSpPr>
          <p:spPr>
            <a:xfrm flipH="1">
              <a:off x="3283250" y="4145875"/>
              <a:ext cx="3517800" cy="999600"/>
            </a:xfrm>
            <a:prstGeom prst="parallelogram">
              <a:avLst>
                <a:gd fmla="val 83325" name="adj"/>
              </a:avLst>
            </a:prstGeom>
            <a:solidFill>
              <a:srgbClr val="DA5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" name="Google Shape;89;p1"/>
            <p:cNvGrpSpPr/>
            <p:nvPr/>
          </p:nvGrpSpPr>
          <p:grpSpPr>
            <a:xfrm>
              <a:off x="6223994" y="2256911"/>
              <a:ext cx="1254818" cy="1988640"/>
              <a:chOff x="5111022" y="2748066"/>
              <a:chExt cx="883924" cy="1400845"/>
            </a:xfrm>
          </p:grpSpPr>
          <p:sp>
            <p:nvSpPr>
              <p:cNvPr id="90" name="Google Shape;90;p1"/>
              <p:cNvSpPr/>
              <p:nvPr/>
            </p:nvSpPr>
            <p:spPr>
              <a:xfrm rot="980416">
                <a:off x="5283228" y="2797672"/>
                <a:ext cx="539513" cy="1301634"/>
              </a:xfrm>
              <a:custGeom>
                <a:rect b="b" l="l" r="r" t="t"/>
                <a:pathLst>
                  <a:path extrusionOk="0" h="22934" w="9506">
                    <a:moveTo>
                      <a:pt x="5780" y="0"/>
                    </a:moveTo>
                    <a:cubicBezTo>
                      <a:pt x="3641" y="0"/>
                      <a:pt x="1974" y="1255"/>
                      <a:pt x="1974" y="3722"/>
                    </a:cubicBezTo>
                    <a:lnTo>
                      <a:pt x="1974" y="16004"/>
                    </a:lnTo>
                    <a:cubicBezTo>
                      <a:pt x="1974" y="17050"/>
                      <a:pt x="1859" y="17925"/>
                      <a:pt x="790" y="17925"/>
                    </a:cubicBezTo>
                    <a:cubicBezTo>
                      <a:pt x="570" y="17925"/>
                      <a:pt x="309" y="17888"/>
                      <a:pt x="1" y="17808"/>
                    </a:cubicBezTo>
                    <a:lnTo>
                      <a:pt x="1" y="17808"/>
                    </a:lnTo>
                    <a:cubicBezTo>
                      <a:pt x="1" y="17808"/>
                      <a:pt x="445" y="19048"/>
                      <a:pt x="1974" y="19048"/>
                    </a:cubicBezTo>
                    <a:cubicBezTo>
                      <a:pt x="1974" y="19048"/>
                      <a:pt x="2058" y="22933"/>
                      <a:pt x="5475" y="22933"/>
                    </a:cubicBezTo>
                    <a:cubicBezTo>
                      <a:pt x="8560" y="22933"/>
                      <a:pt x="9506" y="21448"/>
                      <a:pt x="9506" y="17224"/>
                    </a:cubicBezTo>
                    <a:lnTo>
                      <a:pt x="9506" y="3722"/>
                    </a:lnTo>
                    <a:cubicBezTo>
                      <a:pt x="9506" y="1275"/>
                      <a:pt x="7919" y="0"/>
                      <a:pt x="5780" y="0"/>
                    </a:cubicBezTo>
                    <a:close/>
                  </a:path>
                </a:pathLst>
              </a:custGeom>
              <a:solidFill>
                <a:srgbClr val="B6D7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"/>
              <p:cNvSpPr/>
              <p:nvPr/>
            </p:nvSpPr>
            <p:spPr>
              <a:xfrm rot="980416">
                <a:off x="5366098" y="2837885"/>
                <a:ext cx="422370" cy="1235400"/>
              </a:xfrm>
              <a:custGeom>
                <a:rect b="b" l="l" r="r" t="t"/>
                <a:pathLst>
                  <a:path extrusionOk="0" h="21767" w="7442">
                    <a:moveTo>
                      <a:pt x="4302" y="167"/>
                    </a:moveTo>
                    <a:cubicBezTo>
                      <a:pt x="6164" y="167"/>
                      <a:pt x="7275" y="1279"/>
                      <a:pt x="7275" y="3139"/>
                    </a:cubicBezTo>
                    <a:lnTo>
                      <a:pt x="7275" y="16641"/>
                    </a:lnTo>
                    <a:cubicBezTo>
                      <a:pt x="7275" y="20882"/>
                      <a:pt x="6265" y="21601"/>
                      <a:pt x="3997" y="21601"/>
                    </a:cubicBezTo>
                    <a:cubicBezTo>
                      <a:pt x="1343" y="21601"/>
                      <a:pt x="1248" y="18577"/>
                      <a:pt x="1245" y="18448"/>
                    </a:cubicBezTo>
                    <a:cubicBezTo>
                      <a:pt x="1238" y="18048"/>
                      <a:pt x="906" y="17719"/>
                      <a:pt x="506" y="17716"/>
                    </a:cubicBezTo>
                    <a:cubicBezTo>
                      <a:pt x="1248" y="17109"/>
                      <a:pt x="1248" y="15943"/>
                      <a:pt x="1248" y="15421"/>
                    </a:cubicBezTo>
                    <a:lnTo>
                      <a:pt x="1248" y="3139"/>
                    </a:lnTo>
                    <a:cubicBezTo>
                      <a:pt x="1248" y="1279"/>
                      <a:pt x="2390" y="167"/>
                      <a:pt x="4302" y="167"/>
                    </a:cubicBezTo>
                    <a:close/>
                    <a:moveTo>
                      <a:pt x="4302" y="1"/>
                    </a:moveTo>
                    <a:cubicBezTo>
                      <a:pt x="2285" y="1"/>
                      <a:pt x="1079" y="1173"/>
                      <a:pt x="1079" y="3139"/>
                    </a:cubicBezTo>
                    <a:lnTo>
                      <a:pt x="1079" y="15421"/>
                    </a:lnTo>
                    <a:cubicBezTo>
                      <a:pt x="1079" y="15956"/>
                      <a:pt x="1079" y="17214"/>
                      <a:pt x="217" y="17713"/>
                    </a:cubicBezTo>
                    <a:lnTo>
                      <a:pt x="1" y="17835"/>
                    </a:lnTo>
                    <a:lnTo>
                      <a:pt x="248" y="17868"/>
                    </a:lnTo>
                    <a:cubicBezTo>
                      <a:pt x="326" y="17879"/>
                      <a:pt x="411" y="17882"/>
                      <a:pt x="496" y="17882"/>
                    </a:cubicBezTo>
                    <a:cubicBezTo>
                      <a:pt x="811" y="17882"/>
                      <a:pt x="1072" y="18140"/>
                      <a:pt x="1079" y="18451"/>
                    </a:cubicBezTo>
                    <a:cubicBezTo>
                      <a:pt x="1082" y="18587"/>
                      <a:pt x="1181" y="21767"/>
                      <a:pt x="3997" y="21767"/>
                    </a:cubicBezTo>
                    <a:cubicBezTo>
                      <a:pt x="6380" y="21767"/>
                      <a:pt x="7442" y="21024"/>
                      <a:pt x="7442" y="16641"/>
                    </a:cubicBezTo>
                    <a:lnTo>
                      <a:pt x="7442" y="3139"/>
                    </a:lnTo>
                    <a:cubicBezTo>
                      <a:pt x="7442" y="1173"/>
                      <a:pt x="6269" y="1"/>
                      <a:pt x="4302" y="1"/>
                    </a:cubicBez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 rot="980416">
                <a:off x="5459560" y="3433281"/>
                <a:ext cx="140639" cy="259884"/>
              </a:xfrm>
              <a:custGeom>
                <a:rect b="b" l="l" r="r" t="t"/>
                <a:pathLst>
                  <a:path extrusionOk="0" h="4579" w="2478">
                    <a:moveTo>
                      <a:pt x="131" y="0"/>
                    </a:moveTo>
                    <a:cubicBezTo>
                      <a:pt x="123" y="0"/>
                      <a:pt x="116" y="1"/>
                      <a:pt x="109" y="2"/>
                    </a:cubicBezTo>
                    <a:cubicBezTo>
                      <a:pt x="45" y="16"/>
                      <a:pt x="1" y="70"/>
                      <a:pt x="1" y="135"/>
                    </a:cubicBezTo>
                    <a:lnTo>
                      <a:pt x="1" y="4443"/>
                    </a:lnTo>
                    <a:cubicBezTo>
                      <a:pt x="1" y="4517"/>
                      <a:pt x="58" y="4578"/>
                      <a:pt x="132" y="4578"/>
                    </a:cubicBezTo>
                    <a:cubicBezTo>
                      <a:pt x="207" y="4578"/>
                      <a:pt x="268" y="4517"/>
                      <a:pt x="268" y="4443"/>
                    </a:cubicBezTo>
                    <a:lnTo>
                      <a:pt x="268" y="873"/>
                    </a:lnTo>
                    <a:lnTo>
                      <a:pt x="1207" y="3369"/>
                    </a:lnTo>
                    <a:cubicBezTo>
                      <a:pt x="1230" y="3424"/>
                      <a:pt x="1280" y="3457"/>
                      <a:pt x="1335" y="3457"/>
                    </a:cubicBezTo>
                    <a:cubicBezTo>
                      <a:pt x="1338" y="3457"/>
                      <a:pt x="1340" y="3457"/>
                      <a:pt x="1343" y="3456"/>
                    </a:cubicBezTo>
                    <a:cubicBezTo>
                      <a:pt x="1404" y="3453"/>
                      <a:pt x="1451" y="3409"/>
                      <a:pt x="1465" y="3351"/>
                    </a:cubicBezTo>
                    <a:lnTo>
                      <a:pt x="1994" y="1067"/>
                    </a:lnTo>
                    <a:lnTo>
                      <a:pt x="2204" y="4450"/>
                    </a:lnTo>
                    <a:cubicBezTo>
                      <a:pt x="2210" y="4525"/>
                      <a:pt x="2268" y="4578"/>
                      <a:pt x="2340" y="4578"/>
                    </a:cubicBezTo>
                    <a:lnTo>
                      <a:pt x="2349" y="4578"/>
                    </a:lnTo>
                    <a:cubicBezTo>
                      <a:pt x="2421" y="4572"/>
                      <a:pt x="2478" y="4508"/>
                      <a:pt x="2475" y="4433"/>
                    </a:cubicBezTo>
                    <a:lnTo>
                      <a:pt x="2204" y="128"/>
                    </a:lnTo>
                    <a:cubicBezTo>
                      <a:pt x="2201" y="60"/>
                      <a:pt x="2146" y="6"/>
                      <a:pt x="2082" y="2"/>
                    </a:cubicBezTo>
                    <a:cubicBezTo>
                      <a:pt x="2077" y="2"/>
                      <a:pt x="2073" y="1"/>
                      <a:pt x="2069" y="1"/>
                    </a:cubicBezTo>
                    <a:cubicBezTo>
                      <a:pt x="2006" y="1"/>
                      <a:pt x="1952" y="44"/>
                      <a:pt x="1939" y="104"/>
                    </a:cubicBezTo>
                    <a:lnTo>
                      <a:pt x="1302" y="2857"/>
                    </a:lnTo>
                    <a:lnTo>
                      <a:pt x="261" y="87"/>
                    </a:lnTo>
                    <a:cubicBezTo>
                      <a:pt x="240" y="33"/>
                      <a:pt x="187" y="0"/>
                      <a:pt x="131" y="0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"/>
              <p:cNvSpPr/>
              <p:nvPr/>
            </p:nvSpPr>
            <p:spPr>
              <a:xfrm rot="980416">
                <a:off x="5600673" y="3453694"/>
                <a:ext cx="104372" cy="275208"/>
              </a:xfrm>
              <a:custGeom>
                <a:rect b="b" l="l" r="r" t="t"/>
                <a:pathLst>
                  <a:path extrusionOk="0" h="4849" w="1839">
                    <a:moveTo>
                      <a:pt x="1492" y="1"/>
                    </a:moveTo>
                    <a:cubicBezTo>
                      <a:pt x="1490" y="1"/>
                      <a:pt x="1488" y="1"/>
                      <a:pt x="1486" y="1"/>
                    </a:cubicBezTo>
                    <a:cubicBezTo>
                      <a:pt x="1412" y="4"/>
                      <a:pt x="1354" y="69"/>
                      <a:pt x="1357" y="143"/>
                    </a:cubicBezTo>
                    <a:cubicBezTo>
                      <a:pt x="1418" y="1198"/>
                      <a:pt x="1479" y="4039"/>
                      <a:pt x="1018" y="4530"/>
                    </a:cubicBezTo>
                    <a:cubicBezTo>
                      <a:pt x="977" y="4574"/>
                      <a:pt x="947" y="4577"/>
                      <a:pt x="930" y="4577"/>
                    </a:cubicBezTo>
                    <a:cubicBezTo>
                      <a:pt x="916" y="4577"/>
                      <a:pt x="886" y="4577"/>
                      <a:pt x="835" y="4530"/>
                    </a:cubicBezTo>
                    <a:cubicBezTo>
                      <a:pt x="361" y="4035"/>
                      <a:pt x="343" y="1195"/>
                      <a:pt x="378" y="140"/>
                    </a:cubicBezTo>
                    <a:cubicBezTo>
                      <a:pt x="381" y="65"/>
                      <a:pt x="320" y="4"/>
                      <a:pt x="245" y="1"/>
                    </a:cubicBezTo>
                    <a:lnTo>
                      <a:pt x="242" y="1"/>
                    </a:lnTo>
                    <a:cubicBezTo>
                      <a:pt x="171" y="1"/>
                      <a:pt x="110" y="59"/>
                      <a:pt x="107" y="134"/>
                    </a:cubicBezTo>
                    <a:cubicBezTo>
                      <a:pt x="96" y="530"/>
                      <a:pt x="1" y="4052"/>
                      <a:pt x="642" y="4716"/>
                    </a:cubicBezTo>
                    <a:cubicBezTo>
                      <a:pt x="727" y="4804"/>
                      <a:pt x="825" y="4848"/>
                      <a:pt x="930" y="4848"/>
                    </a:cubicBezTo>
                    <a:cubicBezTo>
                      <a:pt x="1002" y="4848"/>
                      <a:pt x="1110" y="4825"/>
                      <a:pt x="1212" y="4716"/>
                    </a:cubicBezTo>
                    <a:cubicBezTo>
                      <a:pt x="1839" y="4052"/>
                      <a:pt x="1648" y="527"/>
                      <a:pt x="1628" y="130"/>
                    </a:cubicBezTo>
                    <a:cubicBezTo>
                      <a:pt x="1622" y="58"/>
                      <a:pt x="1564" y="1"/>
                      <a:pt x="1492" y="1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 rot="980416">
                <a:off x="5395695" y="3699901"/>
                <a:ext cx="110899" cy="151140"/>
              </a:xfrm>
              <a:custGeom>
                <a:rect b="b" l="l" r="r" t="t"/>
                <a:pathLst>
                  <a:path extrusionOk="0" h="2663" w="1954">
                    <a:moveTo>
                      <a:pt x="1635" y="0"/>
                    </a:moveTo>
                    <a:cubicBezTo>
                      <a:pt x="1336" y="0"/>
                      <a:pt x="43" y="43"/>
                      <a:pt x="18" y="716"/>
                    </a:cubicBezTo>
                    <a:cubicBezTo>
                      <a:pt x="1" y="1133"/>
                      <a:pt x="475" y="1174"/>
                      <a:pt x="895" y="1207"/>
                    </a:cubicBezTo>
                    <a:cubicBezTo>
                      <a:pt x="1373" y="1248"/>
                      <a:pt x="1685" y="1296"/>
                      <a:pt x="1685" y="1557"/>
                    </a:cubicBezTo>
                    <a:cubicBezTo>
                      <a:pt x="1685" y="1960"/>
                      <a:pt x="1282" y="2391"/>
                      <a:pt x="149" y="2391"/>
                    </a:cubicBezTo>
                    <a:cubicBezTo>
                      <a:pt x="75" y="2391"/>
                      <a:pt x="18" y="2452"/>
                      <a:pt x="18" y="2526"/>
                    </a:cubicBezTo>
                    <a:cubicBezTo>
                      <a:pt x="18" y="2601"/>
                      <a:pt x="75" y="2662"/>
                      <a:pt x="149" y="2662"/>
                    </a:cubicBezTo>
                    <a:cubicBezTo>
                      <a:pt x="1482" y="2662"/>
                      <a:pt x="1953" y="2089"/>
                      <a:pt x="1953" y="1557"/>
                    </a:cubicBezTo>
                    <a:cubicBezTo>
                      <a:pt x="1953" y="1028"/>
                      <a:pt x="1380" y="980"/>
                      <a:pt x="916" y="940"/>
                    </a:cubicBezTo>
                    <a:cubicBezTo>
                      <a:pt x="533" y="906"/>
                      <a:pt x="278" y="875"/>
                      <a:pt x="285" y="727"/>
                    </a:cubicBezTo>
                    <a:cubicBezTo>
                      <a:pt x="298" y="378"/>
                      <a:pt x="1173" y="272"/>
                      <a:pt x="1637" y="272"/>
                    </a:cubicBezTo>
                    <a:cubicBezTo>
                      <a:pt x="1651" y="272"/>
                      <a:pt x="1665" y="272"/>
                      <a:pt x="1678" y="272"/>
                    </a:cubicBezTo>
                    <a:cubicBezTo>
                      <a:pt x="1753" y="272"/>
                      <a:pt x="1814" y="211"/>
                      <a:pt x="1814" y="137"/>
                    </a:cubicBezTo>
                    <a:cubicBezTo>
                      <a:pt x="1814" y="62"/>
                      <a:pt x="1756" y="1"/>
                      <a:pt x="1681" y="1"/>
                    </a:cubicBezTo>
                    <a:cubicBezTo>
                      <a:pt x="1671" y="1"/>
                      <a:pt x="1655" y="0"/>
                      <a:pt x="1635" y="0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"/>
              <p:cNvSpPr/>
              <p:nvPr/>
            </p:nvSpPr>
            <p:spPr>
              <a:xfrm rot="980416">
                <a:off x="5518915" y="3722003"/>
                <a:ext cx="15210" cy="151140"/>
              </a:xfrm>
              <a:custGeom>
                <a:rect b="b" l="l" r="r" t="t"/>
                <a:pathLst>
                  <a:path extrusionOk="0" h="2663" w="268">
                    <a:moveTo>
                      <a:pt x="133" y="1"/>
                    </a:moveTo>
                    <a:cubicBezTo>
                      <a:pt x="58" y="1"/>
                      <a:pt x="0" y="62"/>
                      <a:pt x="0" y="137"/>
                    </a:cubicBezTo>
                    <a:lnTo>
                      <a:pt x="0" y="2526"/>
                    </a:lnTo>
                    <a:cubicBezTo>
                      <a:pt x="0" y="2601"/>
                      <a:pt x="58" y="2662"/>
                      <a:pt x="133" y="2662"/>
                    </a:cubicBezTo>
                    <a:cubicBezTo>
                      <a:pt x="207" y="2662"/>
                      <a:pt x="268" y="2601"/>
                      <a:pt x="268" y="2526"/>
                    </a:cubicBezTo>
                    <a:lnTo>
                      <a:pt x="268" y="137"/>
                    </a:lnTo>
                    <a:cubicBezTo>
                      <a:pt x="268" y="62"/>
                      <a:pt x="207" y="1"/>
                      <a:pt x="133" y="1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1"/>
              <p:cNvSpPr/>
              <p:nvPr/>
            </p:nvSpPr>
            <p:spPr>
              <a:xfrm rot="980416">
                <a:off x="5548198" y="3738830"/>
                <a:ext cx="73327" cy="143535"/>
              </a:xfrm>
              <a:custGeom>
                <a:rect b="b" l="l" r="r" t="t"/>
                <a:pathLst>
                  <a:path extrusionOk="0" h="2529" w="1292">
                    <a:moveTo>
                      <a:pt x="1102" y="1"/>
                    </a:moveTo>
                    <a:cubicBezTo>
                      <a:pt x="781" y="1"/>
                      <a:pt x="234" y="187"/>
                      <a:pt x="115" y="904"/>
                    </a:cubicBezTo>
                    <a:cubicBezTo>
                      <a:pt x="1" y="1613"/>
                      <a:pt x="190" y="2007"/>
                      <a:pt x="370" y="2210"/>
                    </a:cubicBezTo>
                    <a:cubicBezTo>
                      <a:pt x="556" y="2420"/>
                      <a:pt x="811" y="2528"/>
                      <a:pt x="1109" y="2528"/>
                    </a:cubicBezTo>
                    <a:lnTo>
                      <a:pt x="1157" y="2528"/>
                    </a:lnTo>
                    <a:cubicBezTo>
                      <a:pt x="1231" y="2525"/>
                      <a:pt x="1289" y="2464"/>
                      <a:pt x="1285" y="2389"/>
                    </a:cubicBezTo>
                    <a:cubicBezTo>
                      <a:pt x="1282" y="2317"/>
                      <a:pt x="1224" y="2257"/>
                      <a:pt x="1152" y="2257"/>
                    </a:cubicBezTo>
                    <a:cubicBezTo>
                      <a:pt x="1150" y="2257"/>
                      <a:pt x="1148" y="2257"/>
                      <a:pt x="1146" y="2257"/>
                    </a:cubicBezTo>
                    <a:cubicBezTo>
                      <a:pt x="1133" y="2258"/>
                      <a:pt x="1120" y="2258"/>
                      <a:pt x="1106" y="2258"/>
                    </a:cubicBezTo>
                    <a:cubicBezTo>
                      <a:pt x="887" y="2258"/>
                      <a:pt x="705" y="2181"/>
                      <a:pt x="573" y="2034"/>
                    </a:cubicBezTo>
                    <a:cubicBezTo>
                      <a:pt x="373" y="1807"/>
                      <a:pt x="306" y="1420"/>
                      <a:pt x="380" y="949"/>
                    </a:cubicBezTo>
                    <a:cubicBezTo>
                      <a:pt x="485" y="312"/>
                      <a:pt x="976" y="270"/>
                      <a:pt x="1114" y="270"/>
                    </a:cubicBezTo>
                    <a:cubicBezTo>
                      <a:pt x="1127" y="270"/>
                      <a:pt x="1137" y="270"/>
                      <a:pt x="1143" y="271"/>
                    </a:cubicBezTo>
                    <a:cubicBezTo>
                      <a:pt x="1147" y="271"/>
                      <a:pt x="1151" y="271"/>
                      <a:pt x="1156" y="271"/>
                    </a:cubicBezTo>
                    <a:cubicBezTo>
                      <a:pt x="1221" y="271"/>
                      <a:pt x="1279" y="219"/>
                      <a:pt x="1285" y="149"/>
                    </a:cubicBezTo>
                    <a:cubicBezTo>
                      <a:pt x="1292" y="74"/>
                      <a:pt x="1234" y="9"/>
                      <a:pt x="1160" y="3"/>
                    </a:cubicBezTo>
                    <a:cubicBezTo>
                      <a:pt x="1142" y="1"/>
                      <a:pt x="1122" y="1"/>
                      <a:pt x="1102" y="1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"/>
              <p:cNvSpPr/>
              <p:nvPr/>
            </p:nvSpPr>
            <p:spPr>
              <a:xfrm rot="980416">
                <a:off x="5617417" y="3047917"/>
                <a:ext cx="187064" cy="244957"/>
              </a:xfrm>
              <a:custGeom>
                <a:rect b="b" l="l" r="r" t="t"/>
                <a:pathLst>
                  <a:path extrusionOk="0" h="4316" w="3296">
                    <a:moveTo>
                      <a:pt x="3295" y="0"/>
                    </a:moveTo>
                    <a:lnTo>
                      <a:pt x="0" y="553"/>
                    </a:lnTo>
                    <a:lnTo>
                      <a:pt x="0" y="4315"/>
                    </a:lnTo>
                    <a:lnTo>
                      <a:pt x="156" y="4315"/>
                    </a:lnTo>
                    <a:lnTo>
                      <a:pt x="156" y="685"/>
                    </a:lnTo>
                    <a:lnTo>
                      <a:pt x="3143" y="180"/>
                    </a:lnTo>
                    <a:lnTo>
                      <a:pt x="3143" y="3760"/>
                    </a:lnTo>
                    <a:lnTo>
                      <a:pt x="3295" y="3760"/>
                    </a:lnTo>
                    <a:lnTo>
                      <a:pt x="3295" y="0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1"/>
              <p:cNvSpPr/>
              <p:nvPr/>
            </p:nvSpPr>
            <p:spPr>
              <a:xfrm rot="980466">
                <a:off x="5641231" y="3052558"/>
                <a:ext cx="179651" cy="98558"/>
              </a:xfrm>
              <a:custGeom>
                <a:rect b="b" l="l" r="r" t="t"/>
                <a:pathLst>
                  <a:path extrusionOk="0" h="1722" w="3139">
                    <a:moveTo>
                      <a:pt x="3139" y="0"/>
                    </a:moveTo>
                    <a:lnTo>
                      <a:pt x="0" y="525"/>
                    </a:lnTo>
                    <a:lnTo>
                      <a:pt x="0" y="1722"/>
                    </a:lnTo>
                    <a:lnTo>
                      <a:pt x="3139" y="1169"/>
                    </a:lnTo>
                    <a:lnTo>
                      <a:pt x="3139" y="0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"/>
              <p:cNvSpPr/>
              <p:nvPr/>
            </p:nvSpPr>
            <p:spPr>
              <a:xfrm rot="980416">
                <a:off x="5636660" y="3050681"/>
                <a:ext cx="187064" cy="108176"/>
              </a:xfrm>
              <a:custGeom>
                <a:rect b="b" l="l" r="r" t="t"/>
                <a:pathLst>
                  <a:path extrusionOk="0" h="1906" w="3296">
                    <a:moveTo>
                      <a:pt x="3143" y="180"/>
                    </a:moveTo>
                    <a:lnTo>
                      <a:pt x="3143" y="1197"/>
                    </a:lnTo>
                    <a:lnTo>
                      <a:pt x="156" y="1722"/>
                    </a:lnTo>
                    <a:lnTo>
                      <a:pt x="156" y="685"/>
                    </a:lnTo>
                    <a:lnTo>
                      <a:pt x="3143" y="180"/>
                    </a:lnTo>
                    <a:close/>
                    <a:moveTo>
                      <a:pt x="3295" y="0"/>
                    </a:moveTo>
                    <a:lnTo>
                      <a:pt x="0" y="553"/>
                    </a:lnTo>
                    <a:lnTo>
                      <a:pt x="0" y="1905"/>
                    </a:lnTo>
                    <a:lnTo>
                      <a:pt x="3295" y="1325"/>
                    </a:lnTo>
                    <a:lnTo>
                      <a:pt x="3295" y="0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1"/>
              <p:cNvSpPr/>
              <p:nvPr/>
            </p:nvSpPr>
            <p:spPr>
              <a:xfrm rot="980416">
                <a:off x="5535624" y="3223601"/>
                <a:ext cx="61693" cy="61410"/>
              </a:xfrm>
              <a:custGeom>
                <a:rect b="b" l="l" r="r" t="t"/>
                <a:pathLst>
                  <a:path extrusionOk="0" h="1082" w="1087">
                    <a:moveTo>
                      <a:pt x="543" y="0"/>
                    </a:moveTo>
                    <a:cubicBezTo>
                      <a:pt x="245" y="0"/>
                      <a:pt x="1" y="240"/>
                      <a:pt x="1" y="542"/>
                    </a:cubicBezTo>
                    <a:cubicBezTo>
                      <a:pt x="1" y="841"/>
                      <a:pt x="245" y="1082"/>
                      <a:pt x="543" y="1082"/>
                    </a:cubicBezTo>
                    <a:cubicBezTo>
                      <a:pt x="842" y="1082"/>
                      <a:pt x="1086" y="841"/>
                      <a:pt x="1086" y="542"/>
                    </a:cubicBezTo>
                    <a:cubicBezTo>
                      <a:pt x="1086" y="240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"/>
              <p:cNvSpPr/>
              <p:nvPr/>
            </p:nvSpPr>
            <p:spPr>
              <a:xfrm rot="980416">
                <a:off x="5714515" y="3243926"/>
                <a:ext cx="61579" cy="61637"/>
              </a:xfrm>
              <a:custGeom>
                <a:rect b="b" l="l" r="r" t="t"/>
                <a:pathLst>
                  <a:path extrusionOk="0" h="1086" w="1085">
                    <a:moveTo>
                      <a:pt x="543" y="1"/>
                    </a:moveTo>
                    <a:cubicBezTo>
                      <a:pt x="245" y="1"/>
                      <a:pt x="1" y="245"/>
                      <a:pt x="1" y="543"/>
                    </a:cubicBezTo>
                    <a:cubicBezTo>
                      <a:pt x="1" y="841"/>
                      <a:pt x="245" y="1085"/>
                      <a:pt x="543" y="1085"/>
                    </a:cubicBezTo>
                    <a:cubicBezTo>
                      <a:pt x="845" y="1085"/>
                      <a:pt x="1085" y="841"/>
                      <a:pt x="1085" y="543"/>
                    </a:cubicBezTo>
                    <a:cubicBezTo>
                      <a:pt x="1085" y="245"/>
                      <a:pt x="845" y="1"/>
                      <a:pt x="543" y="1"/>
                    </a:cubicBez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"/>
              <p:cNvSpPr/>
              <p:nvPr/>
            </p:nvSpPr>
            <p:spPr>
              <a:xfrm rot="980416">
                <a:off x="5224539" y="4046183"/>
                <a:ext cx="1192" cy="3122"/>
              </a:xfrm>
              <a:custGeom>
                <a:rect b="b" l="l" r="r" t="t"/>
                <a:pathLst>
                  <a:path extrusionOk="0" h="55" w="21">
                    <a:moveTo>
                      <a:pt x="21" y="0"/>
                    </a:moveTo>
                    <a:lnTo>
                      <a:pt x="0" y="54"/>
                    </a:lnTo>
                    <a:lnTo>
                      <a:pt x="4" y="5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FF6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1"/>
            <p:cNvGrpSpPr/>
            <p:nvPr/>
          </p:nvGrpSpPr>
          <p:grpSpPr>
            <a:xfrm>
              <a:off x="3163715" y="1291679"/>
              <a:ext cx="2857237" cy="3157925"/>
              <a:chOff x="6540025" y="2635990"/>
              <a:chExt cx="874950" cy="966998"/>
            </a:xfrm>
          </p:grpSpPr>
          <p:sp>
            <p:nvSpPr>
              <p:cNvPr id="104" name="Google Shape;104;p1"/>
              <p:cNvSpPr/>
              <p:nvPr/>
            </p:nvSpPr>
            <p:spPr>
              <a:xfrm>
                <a:off x="6723107" y="2695254"/>
                <a:ext cx="59458" cy="69307"/>
              </a:xfrm>
              <a:custGeom>
                <a:rect b="b" l="l" r="r" t="t"/>
                <a:pathLst>
                  <a:path extrusionOk="0" h="4743" w="4069">
                    <a:moveTo>
                      <a:pt x="3408" y="0"/>
                    </a:moveTo>
                    <a:cubicBezTo>
                      <a:pt x="3336" y="0"/>
                      <a:pt x="3261" y="3"/>
                      <a:pt x="3184" y="3"/>
                    </a:cubicBezTo>
                    <a:cubicBezTo>
                      <a:pt x="3106" y="11"/>
                      <a:pt x="3025" y="21"/>
                      <a:pt x="2940" y="27"/>
                    </a:cubicBezTo>
                    <a:cubicBezTo>
                      <a:pt x="2855" y="41"/>
                      <a:pt x="2767" y="55"/>
                      <a:pt x="2676" y="72"/>
                    </a:cubicBezTo>
                    <a:cubicBezTo>
                      <a:pt x="2584" y="92"/>
                      <a:pt x="2493" y="116"/>
                      <a:pt x="2397" y="143"/>
                    </a:cubicBezTo>
                    <a:cubicBezTo>
                      <a:pt x="2302" y="174"/>
                      <a:pt x="2204" y="204"/>
                      <a:pt x="2106" y="241"/>
                    </a:cubicBezTo>
                    <a:cubicBezTo>
                      <a:pt x="2011" y="282"/>
                      <a:pt x="1909" y="326"/>
                      <a:pt x="1814" y="377"/>
                    </a:cubicBezTo>
                    <a:cubicBezTo>
                      <a:pt x="1720" y="431"/>
                      <a:pt x="1621" y="479"/>
                      <a:pt x="1526" y="543"/>
                    </a:cubicBezTo>
                    <a:cubicBezTo>
                      <a:pt x="1435" y="610"/>
                      <a:pt x="1337" y="668"/>
                      <a:pt x="1252" y="746"/>
                    </a:cubicBezTo>
                    <a:cubicBezTo>
                      <a:pt x="1207" y="784"/>
                      <a:pt x="1163" y="824"/>
                      <a:pt x="1119" y="861"/>
                    </a:cubicBezTo>
                    <a:cubicBezTo>
                      <a:pt x="1079" y="902"/>
                      <a:pt x="1031" y="936"/>
                      <a:pt x="994" y="983"/>
                    </a:cubicBezTo>
                    <a:lnTo>
                      <a:pt x="875" y="1112"/>
                    </a:lnTo>
                    <a:lnTo>
                      <a:pt x="817" y="1180"/>
                    </a:lnTo>
                    <a:lnTo>
                      <a:pt x="791" y="1211"/>
                    </a:lnTo>
                    <a:lnTo>
                      <a:pt x="780" y="1221"/>
                    </a:lnTo>
                    <a:lnTo>
                      <a:pt x="777" y="1224"/>
                    </a:lnTo>
                    <a:lnTo>
                      <a:pt x="770" y="1234"/>
                    </a:lnTo>
                    <a:lnTo>
                      <a:pt x="756" y="1251"/>
                    </a:lnTo>
                    <a:cubicBezTo>
                      <a:pt x="692" y="1343"/>
                      <a:pt x="628" y="1430"/>
                      <a:pt x="564" y="1526"/>
                    </a:cubicBezTo>
                    <a:cubicBezTo>
                      <a:pt x="506" y="1631"/>
                      <a:pt x="445" y="1732"/>
                      <a:pt x="394" y="1837"/>
                    </a:cubicBezTo>
                    <a:cubicBezTo>
                      <a:pt x="346" y="1943"/>
                      <a:pt x="296" y="2045"/>
                      <a:pt x="259" y="2150"/>
                    </a:cubicBezTo>
                    <a:cubicBezTo>
                      <a:pt x="224" y="2258"/>
                      <a:pt x="184" y="2360"/>
                      <a:pt x="157" y="2465"/>
                    </a:cubicBezTo>
                    <a:cubicBezTo>
                      <a:pt x="133" y="2569"/>
                      <a:pt x="99" y="2671"/>
                      <a:pt x="82" y="2777"/>
                    </a:cubicBezTo>
                    <a:cubicBezTo>
                      <a:pt x="65" y="2879"/>
                      <a:pt x="45" y="2976"/>
                      <a:pt x="35" y="3075"/>
                    </a:cubicBezTo>
                    <a:cubicBezTo>
                      <a:pt x="11" y="3272"/>
                      <a:pt x="1" y="3455"/>
                      <a:pt x="1" y="3627"/>
                    </a:cubicBezTo>
                    <a:cubicBezTo>
                      <a:pt x="1" y="3966"/>
                      <a:pt x="38" y="4248"/>
                      <a:pt x="72" y="4441"/>
                    </a:cubicBezTo>
                    <a:cubicBezTo>
                      <a:pt x="106" y="4638"/>
                      <a:pt x="143" y="4742"/>
                      <a:pt x="143" y="4742"/>
                    </a:cubicBezTo>
                    <a:cubicBezTo>
                      <a:pt x="143" y="4742"/>
                      <a:pt x="143" y="4716"/>
                      <a:pt x="140" y="4664"/>
                    </a:cubicBezTo>
                    <a:lnTo>
                      <a:pt x="140" y="4437"/>
                    </a:lnTo>
                    <a:cubicBezTo>
                      <a:pt x="146" y="4241"/>
                      <a:pt x="160" y="3966"/>
                      <a:pt x="201" y="3638"/>
                    </a:cubicBezTo>
                    <a:cubicBezTo>
                      <a:pt x="221" y="3475"/>
                      <a:pt x="255" y="3302"/>
                      <a:pt x="292" y="3119"/>
                    </a:cubicBezTo>
                    <a:cubicBezTo>
                      <a:pt x="333" y="2936"/>
                      <a:pt x="387" y="2749"/>
                      <a:pt x="451" y="2556"/>
                    </a:cubicBezTo>
                    <a:cubicBezTo>
                      <a:pt x="482" y="2461"/>
                      <a:pt x="523" y="2366"/>
                      <a:pt x="560" y="2272"/>
                    </a:cubicBezTo>
                    <a:cubicBezTo>
                      <a:pt x="577" y="2224"/>
                      <a:pt x="604" y="2180"/>
                      <a:pt x="628" y="2133"/>
                    </a:cubicBezTo>
                    <a:cubicBezTo>
                      <a:pt x="648" y="2085"/>
                      <a:pt x="672" y="2037"/>
                      <a:pt x="695" y="1990"/>
                    </a:cubicBezTo>
                    <a:cubicBezTo>
                      <a:pt x="743" y="1898"/>
                      <a:pt x="797" y="1814"/>
                      <a:pt x="848" y="1726"/>
                    </a:cubicBezTo>
                    <a:cubicBezTo>
                      <a:pt x="906" y="1634"/>
                      <a:pt x="977" y="1546"/>
                      <a:pt x="1041" y="1455"/>
                    </a:cubicBezTo>
                    <a:lnTo>
                      <a:pt x="1052" y="1438"/>
                    </a:lnTo>
                    <a:lnTo>
                      <a:pt x="1054" y="1436"/>
                    </a:lnTo>
                    <a:lnTo>
                      <a:pt x="1054" y="1436"/>
                    </a:lnTo>
                    <a:cubicBezTo>
                      <a:pt x="1052" y="1439"/>
                      <a:pt x="1051" y="1441"/>
                      <a:pt x="1051" y="1441"/>
                    </a:cubicBezTo>
                    <a:cubicBezTo>
                      <a:pt x="1051" y="1441"/>
                      <a:pt x="1051" y="1441"/>
                      <a:pt x="1052" y="1441"/>
                    </a:cubicBezTo>
                    <a:lnTo>
                      <a:pt x="1055" y="1438"/>
                    </a:lnTo>
                    <a:lnTo>
                      <a:pt x="1062" y="1430"/>
                    </a:lnTo>
                    <a:lnTo>
                      <a:pt x="1085" y="1400"/>
                    </a:lnTo>
                    <a:lnTo>
                      <a:pt x="1140" y="1339"/>
                    </a:lnTo>
                    <a:lnTo>
                      <a:pt x="1245" y="1221"/>
                    </a:lnTo>
                    <a:cubicBezTo>
                      <a:pt x="1313" y="1142"/>
                      <a:pt x="1394" y="1075"/>
                      <a:pt x="1468" y="1003"/>
                    </a:cubicBezTo>
                    <a:cubicBezTo>
                      <a:pt x="1506" y="967"/>
                      <a:pt x="1550" y="939"/>
                      <a:pt x="1590" y="906"/>
                    </a:cubicBezTo>
                    <a:cubicBezTo>
                      <a:pt x="1631" y="875"/>
                      <a:pt x="1668" y="841"/>
                      <a:pt x="1709" y="811"/>
                    </a:cubicBezTo>
                    <a:cubicBezTo>
                      <a:pt x="1790" y="746"/>
                      <a:pt x="1878" y="698"/>
                      <a:pt x="1964" y="645"/>
                    </a:cubicBezTo>
                    <a:cubicBezTo>
                      <a:pt x="2048" y="590"/>
                      <a:pt x="2136" y="553"/>
                      <a:pt x="2221" y="502"/>
                    </a:cubicBezTo>
                    <a:cubicBezTo>
                      <a:pt x="2310" y="462"/>
                      <a:pt x="2397" y="424"/>
                      <a:pt x="2479" y="387"/>
                    </a:cubicBezTo>
                    <a:cubicBezTo>
                      <a:pt x="2567" y="357"/>
                      <a:pt x="2651" y="326"/>
                      <a:pt x="2733" y="296"/>
                    </a:cubicBezTo>
                    <a:cubicBezTo>
                      <a:pt x="2818" y="271"/>
                      <a:pt x="2899" y="248"/>
                      <a:pt x="2977" y="224"/>
                    </a:cubicBezTo>
                    <a:cubicBezTo>
                      <a:pt x="3058" y="204"/>
                      <a:pt x="3133" y="187"/>
                      <a:pt x="3208" y="169"/>
                    </a:cubicBezTo>
                    <a:cubicBezTo>
                      <a:pt x="3282" y="156"/>
                      <a:pt x="3350" y="143"/>
                      <a:pt x="3418" y="133"/>
                    </a:cubicBezTo>
                    <a:cubicBezTo>
                      <a:pt x="3550" y="113"/>
                      <a:pt x="3665" y="95"/>
                      <a:pt x="3763" y="88"/>
                    </a:cubicBezTo>
                    <a:cubicBezTo>
                      <a:pt x="3859" y="78"/>
                      <a:pt x="3937" y="75"/>
                      <a:pt x="3987" y="72"/>
                    </a:cubicBezTo>
                    <a:lnTo>
                      <a:pt x="4068" y="72"/>
                    </a:lnTo>
                    <a:cubicBezTo>
                      <a:pt x="4068" y="72"/>
                      <a:pt x="4042" y="65"/>
                      <a:pt x="3990" y="51"/>
                    </a:cubicBezTo>
                    <a:cubicBezTo>
                      <a:pt x="3937" y="44"/>
                      <a:pt x="3862" y="27"/>
                      <a:pt x="3763" y="17"/>
                    </a:cubicBezTo>
                    <a:cubicBezTo>
                      <a:pt x="3665" y="7"/>
                      <a:pt x="3543" y="0"/>
                      <a:pt x="34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"/>
              <p:cNvSpPr/>
              <p:nvPr/>
            </p:nvSpPr>
            <p:spPr>
              <a:xfrm>
                <a:off x="6672492" y="2661136"/>
                <a:ext cx="92395" cy="136422"/>
              </a:xfrm>
              <a:custGeom>
                <a:rect b="b" l="l" r="r" t="t"/>
                <a:pathLst>
                  <a:path extrusionOk="0" h="9336" w="6323">
                    <a:moveTo>
                      <a:pt x="5913" y="0"/>
                    </a:moveTo>
                    <a:cubicBezTo>
                      <a:pt x="5868" y="0"/>
                      <a:pt x="5821" y="1"/>
                      <a:pt x="5769" y="3"/>
                    </a:cubicBezTo>
                    <a:cubicBezTo>
                      <a:pt x="5420" y="17"/>
                      <a:pt x="4912" y="64"/>
                      <a:pt x="4325" y="240"/>
                    </a:cubicBezTo>
                    <a:cubicBezTo>
                      <a:pt x="4031" y="325"/>
                      <a:pt x="3719" y="440"/>
                      <a:pt x="3404" y="600"/>
                    </a:cubicBezTo>
                    <a:cubicBezTo>
                      <a:pt x="3089" y="755"/>
                      <a:pt x="2767" y="946"/>
                      <a:pt x="2465" y="1182"/>
                    </a:cubicBezTo>
                    <a:cubicBezTo>
                      <a:pt x="2160" y="1417"/>
                      <a:pt x="1864" y="1688"/>
                      <a:pt x="1600" y="1996"/>
                    </a:cubicBezTo>
                    <a:cubicBezTo>
                      <a:pt x="1468" y="2152"/>
                      <a:pt x="1343" y="2308"/>
                      <a:pt x="1224" y="2481"/>
                    </a:cubicBezTo>
                    <a:cubicBezTo>
                      <a:pt x="1166" y="2565"/>
                      <a:pt x="1109" y="2640"/>
                      <a:pt x="1055" y="2732"/>
                    </a:cubicBezTo>
                    <a:cubicBezTo>
                      <a:pt x="1004" y="2820"/>
                      <a:pt x="943" y="2911"/>
                      <a:pt x="895" y="3000"/>
                    </a:cubicBezTo>
                    <a:cubicBezTo>
                      <a:pt x="699" y="3363"/>
                      <a:pt x="539" y="3745"/>
                      <a:pt x="414" y="4125"/>
                    </a:cubicBezTo>
                    <a:cubicBezTo>
                      <a:pt x="285" y="4508"/>
                      <a:pt x="201" y="4898"/>
                      <a:pt x="136" y="5275"/>
                    </a:cubicBezTo>
                    <a:cubicBezTo>
                      <a:pt x="71" y="5650"/>
                      <a:pt x="38" y="6017"/>
                      <a:pt x="21" y="6362"/>
                    </a:cubicBezTo>
                    <a:cubicBezTo>
                      <a:pt x="1" y="6711"/>
                      <a:pt x="4" y="7040"/>
                      <a:pt x="18" y="7342"/>
                    </a:cubicBezTo>
                    <a:cubicBezTo>
                      <a:pt x="41" y="7949"/>
                      <a:pt x="109" y="8448"/>
                      <a:pt x="170" y="8797"/>
                    </a:cubicBezTo>
                    <a:cubicBezTo>
                      <a:pt x="231" y="9142"/>
                      <a:pt x="282" y="9335"/>
                      <a:pt x="282" y="9335"/>
                    </a:cubicBezTo>
                    <a:cubicBezTo>
                      <a:pt x="282" y="9335"/>
                      <a:pt x="262" y="9135"/>
                      <a:pt x="237" y="8786"/>
                    </a:cubicBezTo>
                    <a:cubicBezTo>
                      <a:pt x="217" y="8437"/>
                      <a:pt x="197" y="7939"/>
                      <a:pt x="217" y="7342"/>
                    </a:cubicBezTo>
                    <a:cubicBezTo>
                      <a:pt x="228" y="7044"/>
                      <a:pt x="248" y="6722"/>
                      <a:pt x="282" y="6383"/>
                    </a:cubicBezTo>
                    <a:cubicBezTo>
                      <a:pt x="315" y="6043"/>
                      <a:pt x="367" y="5691"/>
                      <a:pt x="437" y="5328"/>
                    </a:cubicBezTo>
                    <a:cubicBezTo>
                      <a:pt x="509" y="4965"/>
                      <a:pt x="611" y="4599"/>
                      <a:pt x="733" y="4233"/>
                    </a:cubicBezTo>
                    <a:cubicBezTo>
                      <a:pt x="858" y="3867"/>
                      <a:pt x="1010" y="3508"/>
                      <a:pt x="1201" y="3169"/>
                    </a:cubicBezTo>
                    <a:cubicBezTo>
                      <a:pt x="1244" y="3081"/>
                      <a:pt x="1299" y="3003"/>
                      <a:pt x="1346" y="2922"/>
                    </a:cubicBezTo>
                    <a:cubicBezTo>
                      <a:pt x="1390" y="2837"/>
                      <a:pt x="1454" y="2756"/>
                      <a:pt x="1506" y="2671"/>
                    </a:cubicBezTo>
                    <a:cubicBezTo>
                      <a:pt x="1614" y="2518"/>
                      <a:pt x="1733" y="2359"/>
                      <a:pt x="1858" y="2213"/>
                    </a:cubicBezTo>
                    <a:cubicBezTo>
                      <a:pt x="2105" y="1922"/>
                      <a:pt x="2370" y="1654"/>
                      <a:pt x="2654" y="1423"/>
                    </a:cubicBezTo>
                    <a:cubicBezTo>
                      <a:pt x="2936" y="1190"/>
                      <a:pt x="3231" y="993"/>
                      <a:pt x="3526" y="827"/>
                    </a:cubicBezTo>
                    <a:cubicBezTo>
                      <a:pt x="3821" y="664"/>
                      <a:pt x="4112" y="532"/>
                      <a:pt x="4386" y="427"/>
                    </a:cubicBezTo>
                    <a:cubicBezTo>
                      <a:pt x="4943" y="220"/>
                      <a:pt x="5431" y="122"/>
                      <a:pt x="5777" y="71"/>
                    </a:cubicBezTo>
                    <a:cubicBezTo>
                      <a:pt x="5949" y="48"/>
                      <a:pt x="6085" y="34"/>
                      <a:pt x="6180" y="27"/>
                    </a:cubicBezTo>
                    <a:cubicBezTo>
                      <a:pt x="6275" y="23"/>
                      <a:pt x="6323" y="23"/>
                      <a:pt x="6323" y="23"/>
                    </a:cubicBezTo>
                    <a:cubicBezTo>
                      <a:pt x="6323" y="23"/>
                      <a:pt x="6275" y="17"/>
                      <a:pt x="6180" y="10"/>
                    </a:cubicBezTo>
                    <a:cubicBezTo>
                      <a:pt x="6113" y="5"/>
                      <a:pt x="6023" y="0"/>
                      <a:pt x="59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"/>
              <p:cNvSpPr/>
              <p:nvPr/>
            </p:nvSpPr>
            <p:spPr>
              <a:xfrm>
                <a:off x="6625486" y="2635990"/>
                <a:ext cx="100110" cy="156851"/>
              </a:xfrm>
              <a:custGeom>
                <a:rect b="b" l="l" r="r" t="t"/>
                <a:pathLst>
                  <a:path extrusionOk="0" h="10734" w="6851">
                    <a:moveTo>
                      <a:pt x="6437" y="0"/>
                    </a:moveTo>
                    <a:cubicBezTo>
                      <a:pt x="6373" y="0"/>
                      <a:pt x="6302" y="1"/>
                      <a:pt x="6224" y="6"/>
                    </a:cubicBezTo>
                    <a:cubicBezTo>
                      <a:pt x="5827" y="23"/>
                      <a:pt x="5251" y="87"/>
                      <a:pt x="4590" y="290"/>
                    </a:cubicBezTo>
                    <a:cubicBezTo>
                      <a:pt x="4261" y="392"/>
                      <a:pt x="3909" y="524"/>
                      <a:pt x="3556" y="711"/>
                    </a:cubicBezTo>
                    <a:cubicBezTo>
                      <a:pt x="3200" y="894"/>
                      <a:pt x="2844" y="1121"/>
                      <a:pt x="2506" y="1395"/>
                    </a:cubicBezTo>
                    <a:cubicBezTo>
                      <a:pt x="2166" y="1673"/>
                      <a:pt x="1844" y="1992"/>
                      <a:pt x="1563" y="2358"/>
                    </a:cubicBezTo>
                    <a:cubicBezTo>
                      <a:pt x="1495" y="2449"/>
                      <a:pt x="1424" y="2534"/>
                      <a:pt x="1359" y="2636"/>
                    </a:cubicBezTo>
                    <a:cubicBezTo>
                      <a:pt x="1295" y="2731"/>
                      <a:pt x="1231" y="2822"/>
                      <a:pt x="1170" y="2921"/>
                    </a:cubicBezTo>
                    <a:cubicBezTo>
                      <a:pt x="1112" y="3022"/>
                      <a:pt x="1051" y="3124"/>
                      <a:pt x="993" y="3226"/>
                    </a:cubicBezTo>
                    <a:lnTo>
                      <a:pt x="831" y="3534"/>
                    </a:lnTo>
                    <a:cubicBezTo>
                      <a:pt x="631" y="3955"/>
                      <a:pt x="475" y="4392"/>
                      <a:pt x="353" y="4832"/>
                    </a:cubicBezTo>
                    <a:cubicBezTo>
                      <a:pt x="228" y="5270"/>
                      <a:pt x="150" y="5714"/>
                      <a:pt x="95" y="6141"/>
                    </a:cubicBezTo>
                    <a:cubicBezTo>
                      <a:pt x="37" y="6569"/>
                      <a:pt x="14" y="6985"/>
                      <a:pt x="7" y="7378"/>
                    </a:cubicBezTo>
                    <a:cubicBezTo>
                      <a:pt x="1" y="7772"/>
                      <a:pt x="14" y="8144"/>
                      <a:pt x="37" y="8487"/>
                    </a:cubicBezTo>
                    <a:cubicBezTo>
                      <a:pt x="89" y="9172"/>
                      <a:pt x="184" y="9734"/>
                      <a:pt x="261" y="10124"/>
                    </a:cubicBezTo>
                    <a:cubicBezTo>
                      <a:pt x="302" y="10321"/>
                      <a:pt x="339" y="10474"/>
                      <a:pt x="367" y="10575"/>
                    </a:cubicBezTo>
                    <a:cubicBezTo>
                      <a:pt x="394" y="10680"/>
                      <a:pt x="408" y="10734"/>
                      <a:pt x="408" y="10734"/>
                    </a:cubicBezTo>
                    <a:cubicBezTo>
                      <a:pt x="408" y="10734"/>
                      <a:pt x="370" y="10510"/>
                      <a:pt x="329" y="10114"/>
                    </a:cubicBezTo>
                    <a:cubicBezTo>
                      <a:pt x="289" y="9721"/>
                      <a:pt x="248" y="9155"/>
                      <a:pt x="237" y="8480"/>
                    </a:cubicBezTo>
                    <a:cubicBezTo>
                      <a:pt x="234" y="8141"/>
                      <a:pt x="245" y="7775"/>
                      <a:pt x="268" y="7389"/>
                    </a:cubicBezTo>
                    <a:cubicBezTo>
                      <a:pt x="292" y="7002"/>
                      <a:pt x="336" y="6599"/>
                      <a:pt x="397" y="6182"/>
                    </a:cubicBezTo>
                    <a:cubicBezTo>
                      <a:pt x="461" y="5768"/>
                      <a:pt x="556" y="5344"/>
                      <a:pt x="675" y="4924"/>
                    </a:cubicBezTo>
                    <a:cubicBezTo>
                      <a:pt x="797" y="4504"/>
                      <a:pt x="953" y="4083"/>
                      <a:pt x="1146" y="3687"/>
                    </a:cubicBezTo>
                    <a:lnTo>
                      <a:pt x="1295" y="3392"/>
                    </a:lnTo>
                    <a:cubicBezTo>
                      <a:pt x="1350" y="3297"/>
                      <a:pt x="1404" y="3202"/>
                      <a:pt x="1458" y="3107"/>
                    </a:cubicBezTo>
                    <a:cubicBezTo>
                      <a:pt x="1516" y="3012"/>
                      <a:pt x="1580" y="2917"/>
                      <a:pt x="1641" y="2826"/>
                    </a:cubicBezTo>
                    <a:cubicBezTo>
                      <a:pt x="1699" y="2737"/>
                      <a:pt x="1770" y="2650"/>
                      <a:pt x="1831" y="2562"/>
                    </a:cubicBezTo>
                    <a:cubicBezTo>
                      <a:pt x="1896" y="2473"/>
                      <a:pt x="1966" y="2392"/>
                      <a:pt x="2035" y="2310"/>
                    </a:cubicBezTo>
                    <a:cubicBezTo>
                      <a:pt x="2105" y="2226"/>
                      <a:pt x="2177" y="2148"/>
                      <a:pt x="2248" y="2066"/>
                    </a:cubicBezTo>
                    <a:cubicBezTo>
                      <a:pt x="2323" y="1992"/>
                      <a:pt x="2393" y="1914"/>
                      <a:pt x="2472" y="1843"/>
                    </a:cubicBezTo>
                    <a:cubicBezTo>
                      <a:pt x="2550" y="1772"/>
                      <a:pt x="2620" y="1697"/>
                      <a:pt x="2702" y="1633"/>
                    </a:cubicBezTo>
                    <a:cubicBezTo>
                      <a:pt x="3017" y="1362"/>
                      <a:pt x="3346" y="1127"/>
                      <a:pt x="3678" y="938"/>
                    </a:cubicBezTo>
                    <a:cubicBezTo>
                      <a:pt x="4011" y="747"/>
                      <a:pt x="4343" y="599"/>
                      <a:pt x="4654" y="480"/>
                    </a:cubicBezTo>
                    <a:cubicBezTo>
                      <a:pt x="4970" y="361"/>
                      <a:pt x="5264" y="273"/>
                      <a:pt x="5533" y="209"/>
                    </a:cubicBezTo>
                    <a:cubicBezTo>
                      <a:pt x="5801" y="145"/>
                      <a:pt x="6034" y="104"/>
                      <a:pt x="6231" y="73"/>
                    </a:cubicBezTo>
                    <a:cubicBezTo>
                      <a:pt x="6624" y="19"/>
                      <a:pt x="6851" y="15"/>
                      <a:pt x="6851" y="15"/>
                    </a:cubicBezTo>
                    <a:cubicBezTo>
                      <a:pt x="6851" y="15"/>
                      <a:pt x="6794" y="9"/>
                      <a:pt x="6688" y="6"/>
                    </a:cubicBezTo>
                    <a:cubicBezTo>
                      <a:pt x="6624" y="4"/>
                      <a:pt x="6539" y="0"/>
                      <a:pt x="6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"/>
              <p:cNvSpPr/>
              <p:nvPr/>
            </p:nvSpPr>
            <p:spPr>
              <a:xfrm>
                <a:off x="6793325" y="2754013"/>
                <a:ext cx="394025" cy="148275"/>
              </a:xfrm>
              <a:custGeom>
                <a:rect b="b" l="l" r="r" t="t"/>
                <a:pathLst>
                  <a:path extrusionOk="0" h="5931" w="15761">
                    <a:moveTo>
                      <a:pt x="74" y="1"/>
                    </a:moveTo>
                    <a:cubicBezTo>
                      <a:pt x="47" y="1"/>
                      <a:pt x="22" y="17"/>
                      <a:pt x="15" y="43"/>
                    </a:cubicBezTo>
                    <a:cubicBezTo>
                      <a:pt x="1" y="81"/>
                      <a:pt x="18" y="118"/>
                      <a:pt x="52" y="131"/>
                    </a:cubicBezTo>
                    <a:lnTo>
                      <a:pt x="15658" y="5928"/>
                    </a:lnTo>
                    <a:cubicBezTo>
                      <a:pt x="15669" y="5928"/>
                      <a:pt x="15675" y="5931"/>
                      <a:pt x="15682" y="5931"/>
                    </a:cubicBezTo>
                    <a:cubicBezTo>
                      <a:pt x="15713" y="5931"/>
                      <a:pt x="15737" y="5915"/>
                      <a:pt x="15746" y="5887"/>
                    </a:cubicBezTo>
                    <a:cubicBezTo>
                      <a:pt x="15760" y="5850"/>
                      <a:pt x="15743" y="5813"/>
                      <a:pt x="15706" y="5799"/>
                    </a:cubicBezTo>
                    <a:lnTo>
                      <a:pt x="99" y="6"/>
                    </a:lnTo>
                    <a:cubicBezTo>
                      <a:pt x="91" y="3"/>
                      <a:pt x="83" y="1"/>
                      <a:pt x="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"/>
              <p:cNvSpPr/>
              <p:nvPr/>
            </p:nvSpPr>
            <p:spPr>
              <a:xfrm>
                <a:off x="7177300" y="2893438"/>
                <a:ext cx="236975" cy="96225"/>
              </a:xfrm>
              <a:custGeom>
                <a:rect b="b" l="l" r="r" t="t"/>
                <a:pathLst>
                  <a:path extrusionOk="0" h="3849" w="9479">
                    <a:moveTo>
                      <a:pt x="325" y="1"/>
                    </a:moveTo>
                    <a:cubicBezTo>
                      <a:pt x="209" y="1"/>
                      <a:pt x="101" y="72"/>
                      <a:pt x="59" y="188"/>
                    </a:cubicBezTo>
                    <a:cubicBezTo>
                      <a:pt x="1" y="334"/>
                      <a:pt x="79" y="500"/>
                      <a:pt x="225" y="554"/>
                    </a:cubicBezTo>
                    <a:lnTo>
                      <a:pt x="9056" y="3832"/>
                    </a:lnTo>
                    <a:cubicBezTo>
                      <a:pt x="9089" y="3846"/>
                      <a:pt x="9123" y="3849"/>
                      <a:pt x="9157" y="3849"/>
                    </a:cubicBezTo>
                    <a:cubicBezTo>
                      <a:pt x="9272" y="3849"/>
                      <a:pt x="9381" y="3778"/>
                      <a:pt x="9425" y="3663"/>
                    </a:cubicBezTo>
                    <a:cubicBezTo>
                      <a:pt x="9479" y="3517"/>
                      <a:pt x="9405" y="3351"/>
                      <a:pt x="9255" y="3297"/>
                    </a:cubicBezTo>
                    <a:lnTo>
                      <a:pt x="425" y="19"/>
                    </a:lnTo>
                    <a:cubicBezTo>
                      <a:pt x="392" y="7"/>
                      <a:pt x="358" y="1"/>
                      <a:pt x="3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>
                <a:off x="6784450" y="2744988"/>
                <a:ext cx="21525" cy="21475"/>
              </a:xfrm>
              <a:custGeom>
                <a:rect b="b" l="l" r="r" t="t"/>
                <a:pathLst>
                  <a:path extrusionOk="0" h="859" w="861">
                    <a:moveTo>
                      <a:pt x="431" y="1"/>
                    </a:moveTo>
                    <a:cubicBezTo>
                      <a:pt x="193" y="1"/>
                      <a:pt x="0" y="190"/>
                      <a:pt x="0" y="428"/>
                    </a:cubicBezTo>
                    <a:cubicBezTo>
                      <a:pt x="0" y="665"/>
                      <a:pt x="193" y="858"/>
                      <a:pt x="431" y="858"/>
                    </a:cubicBezTo>
                    <a:cubicBezTo>
                      <a:pt x="668" y="858"/>
                      <a:pt x="861" y="665"/>
                      <a:pt x="861" y="428"/>
                    </a:cubicBezTo>
                    <a:cubicBezTo>
                      <a:pt x="861" y="190"/>
                      <a:pt x="668" y="1"/>
                      <a:pt x="4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6704715" y="3527113"/>
                <a:ext cx="47075" cy="75875"/>
              </a:xfrm>
              <a:custGeom>
                <a:rect b="b" l="l" r="r" t="t"/>
                <a:pathLst>
                  <a:path extrusionOk="0" h="3035" w="1883">
                    <a:moveTo>
                      <a:pt x="1" y="0"/>
                    </a:moveTo>
                    <a:lnTo>
                      <a:pt x="1" y="3034"/>
                    </a:lnTo>
                    <a:lnTo>
                      <a:pt x="1248" y="3034"/>
                    </a:lnTo>
                    <a:lnTo>
                      <a:pt x="188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7264199" y="3527113"/>
                <a:ext cx="47075" cy="75875"/>
              </a:xfrm>
              <a:custGeom>
                <a:rect b="b" l="l" r="r" t="t"/>
                <a:pathLst>
                  <a:path extrusionOk="0" h="3035" w="1883">
                    <a:moveTo>
                      <a:pt x="1" y="0"/>
                    </a:moveTo>
                    <a:lnTo>
                      <a:pt x="635" y="3034"/>
                    </a:lnTo>
                    <a:lnTo>
                      <a:pt x="1883" y="3034"/>
                    </a:lnTo>
                    <a:lnTo>
                      <a:pt x="188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"/>
              <p:cNvSpPr/>
              <p:nvPr/>
            </p:nvSpPr>
            <p:spPr>
              <a:xfrm>
                <a:off x="6547150" y="3134138"/>
                <a:ext cx="298250" cy="401900"/>
              </a:xfrm>
              <a:custGeom>
                <a:rect b="b" l="l" r="r" t="t"/>
                <a:pathLst>
                  <a:path extrusionOk="0" h="16076" w="11930">
                    <a:moveTo>
                      <a:pt x="11760" y="0"/>
                    </a:moveTo>
                    <a:lnTo>
                      <a:pt x="0" y="48"/>
                    </a:lnTo>
                    <a:lnTo>
                      <a:pt x="1072" y="15079"/>
                    </a:lnTo>
                    <a:cubicBezTo>
                      <a:pt x="1102" y="15637"/>
                      <a:pt x="1560" y="16076"/>
                      <a:pt x="2117" y="16076"/>
                    </a:cubicBezTo>
                    <a:cubicBezTo>
                      <a:pt x="2121" y="16076"/>
                      <a:pt x="2125" y="16076"/>
                      <a:pt x="2129" y="16076"/>
                    </a:cubicBezTo>
                    <a:lnTo>
                      <a:pt x="11930" y="15994"/>
                    </a:lnTo>
                    <a:lnTo>
                      <a:pt x="117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"/>
              <p:cNvSpPr/>
              <p:nvPr/>
            </p:nvSpPr>
            <p:spPr>
              <a:xfrm>
                <a:off x="6841125" y="3131688"/>
                <a:ext cx="567150" cy="402325"/>
              </a:xfrm>
              <a:custGeom>
                <a:rect b="b" l="l" r="r" t="t"/>
                <a:pathLst>
                  <a:path extrusionOk="0" h="16093" w="22686">
                    <a:moveTo>
                      <a:pt x="22686" y="1"/>
                    </a:moveTo>
                    <a:lnTo>
                      <a:pt x="1" y="98"/>
                    </a:lnTo>
                    <a:lnTo>
                      <a:pt x="171" y="16092"/>
                    </a:lnTo>
                    <a:lnTo>
                      <a:pt x="21380" y="15916"/>
                    </a:lnTo>
                    <a:cubicBezTo>
                      <a:pt x="21949" y="15909"/>
                      <a:pt x="22414" y="15448"/>
                      <a:pt x="22421" y="14878"/>
                    </a:cubicBezTo>
                    <a:lnTo>
                      <a:pt x="226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6869775" y="3156013"/>
                <a:ext cx="512825" cy="354100"/>
              </a:xfrm>
              <a:custGeom>
                <a:rect b="b" l="l" r="r" t="t"/>
                <a:pathLst>
                  <a:path extrusionOk="0" h="14164" w="20513">
                    <a:moveTo>
                      <a:pt x="20512" y="0"/>
                    </a:moveTo>
                    <a:lnTo>
                      <a:pt x="1" y="208"/>
                    </a:lnTo>
                    <a:lnTo>
                      <a:pt x="109" y="14163"/>
                    </a:lnTo>
                    <a:lnTo>
                      <a:pt x="20238" y="13966"/>
                    </a:lnTo>
                    <a:lnTo>
                      <a:pt x="205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6588850" y="3150088"/>
                <a:ext cx="230350" cy="370200"/>
              </a:xfrm>
              <a:custGeom>
                <a:rect b="b" l="l" r="r" t="t"/>
                <a:pathLst>
                  <a:path extrusionOk="0" h="14808" w="9214">
                    <a:moveTo>
                      <a:pt x="0" y="0"/>
                    </a:moveTo>
                    <a:lnTo>
                      <a:pt x="397" y="14807"/>
                    </a:lnTo>
                    <a:lnTo>
                      <a:pt x="9214" y="14682"/>
                    </a:lnTo>
                    <a:lnTo>
                      <a:pt x="8929" y="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"/>
              <p:cNvSpPr/>
              <p:nvPr/>
            </p:nvSpPr>
            <p:spPr>
              <a:xfrm>
                <a:off x="6879600" y="3163313"/>
                <a:ext cx="499000" cy="343050"/>
              </a:xfrm>
              <a:custGeom>
                <a:rect b="b" l="l" r="r" t="t"/>
                <a:pathLst>
                  <a:path extrusionOk="0" h="13722" w="19960">
                    <a:moveTo>
                      <a:pt x="19784" y="176"/>
                    </a:moveTo>
                    <a:lnTo>
                      <a:pt x="19553" y="13227"/>
                    </a:lnTo>
                    <a:lnTo>
                      <a:pt x="173" y="13546"/>
                    </a:lnTo>
                    <a:lnTo>
                      <a:pt x="173" y="13546"/>
                    </a:lnTo>
                    <a:lnTo>
                      <a:pt x="201" y="410"/>
                    </a:lnTo>
                    <a:lnTo>
                      <a:pt x="19784" y="176"/>
                    </a:lnTo>
                    <a:close/>
                    <a:moveTo>
                      <a:pt x="19960" y="0"/>
                    </a:moveTo>
                    <a:lnTo>
                      <a:pt x="28" y="237"/>
                    </a:lnTo>
                    <a:lnTo>
                      <a:pt x="1" y="13722"/>
                    </a:lnTo>
                    <a:lnTo>
                      <a:pt x="19726" y="13400"/>
                    </a:lnTo>
                    <a:lnTo>
                      <a:pt x="19960" y="91"/>
                    </a:lnTo>
                    <a:lnTo>
                      <a:pt x="199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"/>
              <p:cNvSpPr/>
              <p:nvPr/>
            </p:nvSpPr>
            <p:spPr>
              <a:xfrm>
                <a:off x="6899875" y="3192438"/>
                <a:ext cx="464325" cy="5275"/>
              </a:xfrm>
              <a:custGeom>
                <a:rect b="b" l="l" r="r" t="t"/>
                <a:pathLst>
                  <a:path extrusionOk="0" h="211" w="18573">
                    <a:moveTo>
                      <a:pt x="0" y="1"/>
                    </a:moveTo>
                    <a:lnTo>
                      <a:pt x="0" y="178"/>
                    </a:lnTo>
                    <a:lnTo>
                      <a:pt x="18573" y="211"/>
                    </a:lnTo>
                    <a:lnTo>
                      <a:pt x="18573" y="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1"/>
              <p:cNvSpPr/>
              <p:nvPr/>
            </p:nvSpPr>
            <p:spPr>
              <a:xfrm>
                <a:off x="6899775" y="3217013"/>
                <a:ext cx="460100" cy="11325"/>
              </a:xfrm>
              <a:custGeom>
                <a:rect b="b" l="l" r="r" t="t"/>
                <a:pathLst>
                  <a:path extrusionOk="0" h="453" w="18404">
                    <a:moveTo>
                      <a:pt x="18400" y="1"/>
                    </a:moveTo>
                    <a:lnTo>
                      <a:pt x="1" y="279"/>
                    </a:lnTo>
                    <a:lnTo>
                      <a:pt x="4" y="452"/>
                    </a:lnTo>
                    <a:lnTo>
                      <a:pt x="18403" y="177"/>
                    </a:lnTo>
                    <a:lnTo>
                      <a:pt x="184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1"/>
              <p:cNvSpPr/>
              <p:nvPr/>
            </p:nvSpPr>
            <p:spPr>
              <a:xfrm>
                <a:off x="6902325" y="3250838"/>
                <a:ext cx="460350" cy="6650"/>
              </a:xfrm>
              <a:custGeom>
                <a:rect b="b" l="l" r="r" t="t"/>
                <a:pathLst>
                  <a:path extrusionOk="0" h="266" w="18414">
                    <a:moveTo>
                      <a:pt x="18414" y="1"/>
                    </a:moveTo>
                    <a:lnTo>
                      <a:pt x="1" y="89"/>
                    </a:lnTo>
                    <a:lnTo>
                      <a:pt x="1" y="265"/>
                    </a:lnTo>
                    <a:lnTo>
                      <a:pt x="18414" y="177"/>
                    </a:lnTo>
                    <a:lnTo>
                      <a:pt x="184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"/>
              <p:cNvSpPr/>
              <p:nvPr/>
            </p:nvSpPr>
            <p:spPr>
              <a:xfrm>
                <a:off x="6900625" y="3292363"/>
                <a:ext cx="460600" cy="11300"/>
              </a:xfrm>
              <a:custGeom>
                <a:rect b="b" l="l" r="r" t="t"/>
                <a:pathLst>
                  <a:path extrusionOk="0" h="452" w="18424">
                    <a:moveTo>
                      <a:pt x="18421" y="1"/>
                    </a:moveTo>
                    <a:lnTo>
                      <a:pt x="0" y="275"/>
                    </a:lnTo>
                    <a:lnTo>
                      <a:pt x="3" y="452"/>
                    </a:lnTo>
                    <a:lnTo>
                      <a:pt x="18424" y="173"/>
                    </a:lnTo>
                    <a:lnTo>
                      <a:pt x="184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>
                <a:off x="6906550" y="3327188"/>
                <a:ext cx="453425" cy="11475"/>
              </a:xfrm>
              <a:custGeom>
                <a:rect b="b" l="l" r="r" t="t"/>
                <a:pathLst>
                  <a:path extrusionOk="0" h="459" w="18137">
                    <a:moveTo>
                      <a:pt x="18132" y="1"/>
                    </a:moveTo>
                    <a:lnTo>
                      <a:pt x="1" y="286"/>
                    </a:lnTo>
                    <a:lnTo>
                      <a:pt x="4" y="459"/>
                    </a:lnTo>
                    <a:lnTo>
                      <a:pt x="18137" y="174"/>
                    </a:lnTo>
                    <a:lnTo>
                      <a:pt x="181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"/>
              <p:cNvSpPr/>
              <p:nvPr/>
            </p:nvSpPr>
            <p:spPr>
              <a:xfrm>
                <a:off x="6905200" y="3363713"/>
                <a:ext cx="453425" cy="10950"/>
              </a:xfrm>
              <a:custGeom>
                <a:rect b="b" l="l" r="r" t="t"/>
                <a:pathLst>
                  <a:path extrusionOk="0" h="438" w="18137">
                    <a:moveTo>
                      <a:pt x="18133" y="1"/>
                    </a:moveTo>
                    <a:lnTo>
                      <a:pt x="0" y="265"/>
                    </a:lnTo>
                    <a:lnTo>
                      <a:pt x="3" y="438"/>
                    </a:lnTo>
                    <a:lnTo>
                      <a:pt x="18136" y="173"/>
                    </a:lnTo>
                    <a:lnTo>
                      <a:pt x="1813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"/>
              <p:cNvSpPr/>
              <p:nvPr/>
            </p:nvSpPr>
            <p:spPr>
              <a:xfrm>
                <a:off x="6903675" y="3405338"/>
                <a:ext cx="447225" cy="12050"/>
              </a:xfrm>
              <a:custGeom>
                <a:rect b="b" l="l" r="r" t="t"/>
                <a:pathLst>
                  <a:path extrusionOk="0" h="482" w="17889">
                    <a:moveTo>
                      <a:pt x="17889" y="0"/>
                    </a:moveTo>
                    <a:lnTo>
                      <a:pt x="0" y="306"/>
                    </a:lnTo>
                    <a:lnTo>
                      <a:pt x="3" y="481"/>
                    </a:lnTo>
                    <a:lnTo>
                      <a:pt x="17889" y="176"/>
                    </a:lnTo>
                    <a:lnTo>
                      <a:pt x="178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"/>
              <p:cNvSpPr/>
              <p:nvPr/>
            </p:nvSpPr>
            <p:spPr>
              <a:xfrm>
                <a:off x="6906200" y="3442038"/>
                <a:ext cx="453175" cy="7475"/>
              </a:xfrm>
              <a:custGeom>
                <a:rect b="b" l="l" r="r" t="t"/>
                <a:pathLst>
                  <a:path extrusionOk="0" h="299" w="18127">
                    <a:moveTo>
                      <a:pt x="18126" y="0"/>
                    </a:moveTo>
                    <a:lnTo>
                      <a:pt x="1" y="125"/>
                    </a:lnTo>
                    <a:lnTo>
                      <a:pt x="1" y="299"/>
                    </a:lnTo>
                    <a:lnTo>
                      <a:pt x="18126" y="177"/>
                    </a:lnTo>
                    <a:lnTo>
                      <a:pt x="181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"/>
              <p:cNvSpPr/>
              <p:nvPr/>
            </p:nvSpPr>
            <p:spPr>
              <a:xfrm>
                <a:off x="6906475" y="3466363"/>
                <a:ext cx="452900" cy="13400"/>
              </a:xfrm>
              <a:custGeom>
                <a:rect b="b" l="l" r="r" t="t"/>
                <a:pathLst>
                  <a:path extrusionOk="0" h="536" w="18116">
                    <a:moveTo>
                      <a:pt x="18112" y="0"/>
                    </a:moveTo>
                    <a:lnTo>
                      <a:pt x="0" y="363"/>
                    </a:lnTo>
                    <a:lnTo>
                      <a:pt x="4" y="535"/>
                    </a:lnTo>
                    <a:lnTo>
                      <a:pt x="18115" y="173"/>
                    </a:lnTo>
                    <a:lnTo>
                      <a:pt x="18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"/>
              <p:cNvSpPr/>
              <p:nvPr/>
            </p:nvSpPr>
            <p:spPr>
              <a:xfrm>
                <a:off x="6598250" y="3160413"/>
                <a:ext cx="210025" cy="351800"/>
              </a:xfrm>
              <a:custGeom>
                <a:rect b="b" l="l" r="r" t="t"/>
                <a:pathLst>
                  <a:path extrusionOk="0" h="14072" w="8401">
                    <a:moveTo>
                      <a:pt x="180" y="177"/>
                    </a:moveTo>
                    <a:lnTo>
                      <a:pt x="7957" y="194"/>
                    </a:lnTo>
                    <a:lnTo>
                      <a:pt x="8224" y="13895"/>
                    </a:lnTo>
                    <a:lnTo>
                      <a:pt x="577" y="13882"/>
                    </a:lnTo>
                    <a:lnTo>
                      <a:pt x="180" y="177"/>
                    </a:lnTo>
                    <a:close/>
                    <a:moveTo>
                      <a:pt x="1" y="1"/>
                    </a:moveTo>
                    <a:lnTo>
                      <a:pt x="408" y="14055"/>
                    </a:lnTo>
                    <a:lnTo>
                      <a:pt x="8401" y="14072"/>
                    </a:lnTo>
                    <a:lnTo>
                      <a:pt x="8126" y="102"/>
                    </a:lnTo>
                    <a:lnTo>
                      <a:pt x="8126" y="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"/>
              <p:cNvSpPr/>
              <p:nvPr/>
            </p:nvSpPr>
            <p:spPr>
              <a:xfrm>
                <a:off x="6602575" y="3230413"/>
                <a:ext cx="198075" cy="7650"/>
              </a:xfrm>
              <a:custGeom>
                <a:rect b="b" l="l" r="r" t="t"/>
                <a:pathLst>
                  <a:path extrusionOk="0" h="306" w="7923">
                    <a:moveTo>
                      <a:pt x="7919" y="1"/>
                    </a:moveTo>
                    <a:lnTo>
                      <a:pt x="0" y="129"/>
                    </a:lnTo>
                    <a:lnTo>
                      <a:pt x="4" y="306"/>
                    </a:lnTo>
                    <a:lnTo>
                      <a:pt x="7923" y="177"/>
                    </a:lnTo>
                    <a:lnTo>
                      <a:pt x="791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"/>
              <p:cNvSpPr/>
              <p:nvPr/>
            </p:nvSpPr>
            <p:spPr>
              <a:xfrm>
                <a:off x="6626400" y="3188013"/>
                <a:ext cx="15275" cy="37275"/>
              </a:xfrm>
              <a:custGeom>
                <a:rect b="b" l="l" r="r" t="t"/>
                <a:pathLst>
                  <a:path extrusionOk="0" h="1491" w="611">
                    <a:moveTo>
                      <a:pt x="358" y="1"/>
                    </a:moveTo>
                    <a:cubicBezTo>
                      <a:pt x="354" y="1"/>
                      <a:pt x="350" y="1"/>
                      <a:pt x="346" y="1"/>
                    </a:cubicBezTo>
                    <a:cubicBezTo>
                      <a:pt x="299" y="12"/>
                      <a:pt x="264" y="56"/>
                      <a:pt x="274" y="103"/>
                    </a:cubicBezTo>
                    <a:cubicBezTo>
                      <a:pt x="274" y="114"/>
                      <a:pt x="424" y="1026"/>
                      <a:pt x="44" y="1334"/>
                    </a:cubicBezTo>
                    <a:cubicBezTo>
                      <a:pt x="7" y="1364"/>
                      <a:pt x="0" y="1422"/>
                      <a:pt x="30" y="1459"/>
                    </a:cubicBezTo>
                    <a:cubicBezTo>
                      <a:pt x="47" y="1480"/>
                      <a:pt x="75" y="1490"/>
                      <a:pt x="98" y="1490"/>
                    </a:cubicBezTo>
                    <a:cubicBezTo>
                      <a:pt x="119" y="1490"/>
                      <a:pt x="136" y="1483"/>
                      <a:pt x="152" y="1470"/>
                    </a:cubicBezTo>
                    <a:cubicBezTo>
                      <a:pt x="610" y="1096"/>
                      <a:pt x="451" y="117"/>
                      <a:pt x="444" y="73"/>
                    </a:cubicBezTo>
                    <a:cubicBezTo>
                      <a:pt x="438" y="30"/>
                      <a:pt x="400" y="1"/>
                      <a:pt x="3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"/>
              <p:cNvSpPr/>
              <p:nvPr/>
            </p:nvSpPr>
            <p:spPr>
              <a:xfrm>
                <a:off x="6620625" y="3180013"/>
                <a:ext cx="42225" cy="25675"/>
              </a:xfrm>
              <a:custGeom>
                <a:rect b="b" l="l" r="r" t="t"/>
                <a:pathLst>
                  <a:path extrusionOk="0" h="1027" w="1689">
                    <a:moveTo>
                      <a:pt x="1146" y="0"/>
                    </a:moveTo>
                    <a:cubicBezTo>
                      <a:pt x="715" y="0"/>
                      <a:pt x="156" y="151"/>
                      <a:pt x="72" y="176"/>
                    </a:cubicBezTo>
                    <a:cubicBezTo>
                      <a:pt x="28" y="190"/>
                      <a:pt x="1" y="237"/>
                      <a:pt x="14" y="281"/>
                    </a:cubicBezTo>
                    <a:cubicBezTo>
                      <a:pt x="22" y="320"/>
                      <a:pt x="58" y="345"/>
                      <a:pt x="95" y="345"/>
                    </a:cubicBezTo>
                    <a:cubicBezTo>
                      <a:pt x="103" y="345"/>
                      <a:pt x="111" y="344"/>
                      <a:pt x="119" y="342"/>
                    </a:cubicBezTo>
                    <a:cubicBezTo>
                      <a:pt x="332" y="285"/>
                      <a:pt x="819" y="174"/>
                      <a:pt x="1160" y="174"/>
                    </a:cubicBezTo>
                    <a:cubicBezTo>
                      <a:pt x="1285" y="174"/>
                      <a:pt x="1390" y="189"/>
                      <a:pt x="1455" y="227"/>
                    </a:cubicBezTo>
                    <a:cubicBezTo>
                      <a:pt x="1489" y="247"/>
                      <a:pt x="1499" y="268"/>
                      <a:pt x="1502" y="281"/>
                    </a:cubicBezTo>
                    <a:cubicBezTo>
                      <a:pt x="1506" y="295"/>
                      <a:pt x="1506" y="318"/>
                      <a:pt x="1486" y="349"/>
                    </a:cubicBezTo>
                    <a:cubicBezTo>
                      <a:pt x="1333" y="586"/>
                      <a:pt x="509" y="793"/>
                      <a:pt x="204" y="854"/>
                    </a:cubicBezTo>
                    <a:cubicBezTo>
                      <a:pt x="156" y="861"/>
                      <a:pt x="126" y="908"/>
                      <a:pt x="136" y="956"/>
                    </a:cubicBezTo>
                    <a:cubicBezTo>
                      <a:pt x="143" y="997"/>
                      <a:pt x="180" y="1027"/>
                      <a:pt x="220" y="1027"/>
                    </a:cubicBezTo>
                    <a:cubicBezTo>
                      <a:pt x="228" y="1027"/>
                      <a:pt x="231" y="1024"/>
                      <a:pt x="238" y="1024"/>
                    </a:cubicBezTo>
                    <a:cubicBezTo>
                      <a:pt x="356" y="1000"/>
                      <a:pt x="1411" y="786"/>
                      <a:pt x="1631" y="443"/>
                    </a:cubicBezTo>
                    <a:cubicBezTo>
                      <a:pt x="1675" y="379"/>
                      <a:pt x="1689" y="308"/>
                      <a:pt x="1672" y="240"/>
                    </a:cubicBezTo>
                    <a:cubicBezTo>
                      <a:pt x="1655" y="173"/>
                      <a:pt x="1611" y="115"/>
                      <a:pt x="1542" y="77"/>
                    </a:cubicBezTo>
                    <a:cubicBezTo>
                      <a:pt x="1449" y="21"/>
                      <a:pt x="1306" y="0"/>
                      <a:pt x="11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"/>
              <p:cNvSpPr/>
              <p:nvPr/>
            </p:nvSpPr>
            <p:spPr>
              <a:xfrm>
                <a:off x="6639250" y="3197288"/>
                <a:ext cx="35900" cy="25700"/>
              </a:xfrm>
              <a:custGeom>
                <a:rect b="b" l="l" r="r" t="t"/>
                <a:pathLst>
                  <a:path extrusionOk="0" h="1028" w="1436">
                    <a:moveTo>
                      <a:pt x="102" y="1"/>
                    </a:moveTo>
                    <a:cubicBezTo>
                      <a:pt x="94" y="1"/>
                      <a:pt x="87" y="2"/>
                      <a:pt x="79" y="4"/>
                    </a:cubicBezTo>
                    <a:cubicBezTo>
                      <a:pt x="32" y="14"/>
                      <a:pt x="1" y="58"/>
                      <a:pt x="12" y="106"/>
                    </a:cubicBezTo>
                    <a:cubicBezTo>
                      <a:pt x="120" y="597"/>
                      <a:pt x="343" y="916"/>
                      <a:pt x="645" y="1004"/>
                    </a:cubicBezTo>
                    <a:cubicBezTo>
                      <a:pt x="700" y="1021"/>
                      <a:pt x="757" y="1027"/>
                      <a:pt x="811" y="1027"/>
                    </a:cubicBezTo>
                    <a:cubicBezTo>
                      <a:pt x="1008" y="1027"/>
                      <a:pt x="1215" y="932"/>
                      <a:pt x="1401" y="743"/>
                    </a:cubicBezTo>
                    <a:cubicBezTo>
                      <a:pt x="1435" y="708"/>
                      <a:pt x="1435" y="655"/>
                      <a:pt x="1398" y="621"/>
                    </a:cubicBezTo>
                    <a:cubicBezTo>
                      <a:pt x="1381" y="603"/>
                      <a:pt x="1359" y="595"/>
                      <a:pt x="1337" y="595"/>
                    </a:cubicBezTo>
                    <a:cubicBezTo>
                      <a:pt x="1315" y="595"/>
                      <a:pt x="1293" y="603"/>
                      <a:pt x="1276" y="621"/>
                    </a:cubicBezTo>
                    <a:cubicBezTo>
                      <a:pt x="1122" y="774"/>
                      <a:pt x="963" y="854"/>
                      <a:pt x="812" y="854"/>
                    </a:cubicBezTo>
                    <a:cubicBezTo>
                      <a:pt x="773" y="854"/>
                      <a:pt x="734" y="849"/>
                      <a:pt x="696" y="838"/>
                    </a:cubicBezTo>
                    <a:cubicBezTo>
                      <a:pt x="462" y="769"/>
                      <a:pt x="276" y="489"/>
                      <a:pt x="184" y="68"/>
                    </a:cubicBezTo>
                    <a:cubicBezTo>
                      <a:pt x="176" y="29"/>
                      <a:pt x="141" y="1"/>
                      <a:pt x="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1"/>
              <p:cNvSpPr/>
              <p:nvPr/>
            </p:nvSpPr>
            <p:spPr>
              <a:xfrm>
                <a:off x="6656825" y="3184813"/>
                <a:ext cx="39850" cy="39100"/>
              </a:xfrm>
              <a:custGeom>
                <a:rect b="b" l="l" r="r" t="t"/>
                <a:pathLst>
                  <a:path extrusionOk="0" h="1564" w="1594">
                    <a:moveTo>
                      <a:pt x="651" y="259"/>
                    </a:moveTo>
                    <a:cubicBezTo>
                      <a:pt x="534" y="705"/>
                      <a:pt x="369" y="1069"/>
                      <a:pt x="276" y="1069"/>
                    </a:cubicBezTo>
                    <a:cubicBezTo>
                      <a:pt x="274" y="1069"/>
                      <a:pt x="273" y="1069"/>
                      <a:pt x="271" y="1069"/>
                    </a:cubicBezTo>
                    <a:cubicBezTo>
                      <a:pt x="261" y="1069"/>
                      <a:pt x="244" y="1065"/>
                      <a:pt x="241" y="1011"/>
                    </a:cubicBezTo>
                    <a:cubicBezTo>
                      <a:pt x="224" y="767"/>
                      <a:pt x="501" y="299"/>
                      <a:pt x="596" y="265"/>
                    </a:cubicBezTo>
                    <a:cubicBezTo>
                      <a:pt x="602" y="266"/>
                      <a:pt x="607" y="267"/>
                      <a:pt x="612" y="267"/>
                    </a:cubicBezTo>
                    <a:cubicBezTo>
                      <a:pt x="626" y="267"/>
                      <a:pt x="638" y="264"/>
                      <a:pt x="651" y="259"/>
                    </a:cubicBezTo>
                    <a:close/>
                    <a:moveTo>
                      <a:pt x="781" y="0"/>
                    </a:moveTo>
                    <a:cubicBezTo>
                      <a:pt x="742" y="0"/>
                      <a:pt x="704" y="28"/>
                      <a:pt x="698" y="68"/>
                    </a:cubicBezTo>
                    <a:cubicBezTo>
                      <a:pt x="692" y="89"/>
                      <a:pt x="688" y="113"/>
                      <a:pt x="681" y="133"/>
                    </a:cubicBezTo>
                    <a:cubicBezTo>
                      <a:pt x="671" y="116"/>
                      <a:pt x="654" y="103"/>
                      <a:pt x="631" y="96"/>
                    </a:cubicBezTo>
                    <a:cubicBezTo>
                      <a:pt x="619" y="93"/>
                      <a:pt x="608" y="92"/>
                      <a:pt x="596" y="92"/>
                    </a:cubicBezTo>
                    <a:cubicBezTo>
                      <a:pt x="534" y="92"/>
                      <a:pt x="468" y="131"/>
                      <a:pt x="400" y="208"/>
                    </a:cubicBezTo>
                    <a:cubicBezTo>
                      <a:pt x="216" y="414"/>
                      <a:pt x="0" y="893"/>
                      <a:pt x="85" y="1113"/>
                    </a:cubicBezTo>
                    <a:cubicBezTo>
                      <a:pt x="115" y="1187"/>
                      <a:pt x="173" y="1235"/>
                      <a:pt x="251" y="1242"/>
                    </a:cubicBezTo>
                    <a:cubicBezTo>
                      <a:pt x="259" y="1243"/>
                      <a:pt x="267" y="1243"/>
                      <a:pt x="274" y="1243"/>
                    </a:cubicBezTo>
                    <a:cubicBezTo>
                      <a:pt x="449" y="1243"/>
                      <a:pt x="587" y="996"/>
                      <a:pt x="692" y="716"/>
                    </a:cubicBezTo>
                    <a:cubicBezTo>
                      <a:pt x="715" y="1102"/>
                      <a:pt x="790" y="1503"/>
                      <a:pt x="1010" y="1553"/>
                    </a:cubicBezTo>
                    <a:cubicBezTo>
                      <a:pt x="1030" y="1560"/>
                      <a:pt x="1050" y="1564"/>
                      <a:pt x="1071" y="1564"/>
                    </a:cubicBezTo>
                    <a:cubicBezTo>
                      <a:pt x="1383" y="1564"/>
                      <a:pt x="1559" y="988"/>
                      <a:pt x="1579" y="916"/>
                    </a:cubicBezTo>
                    <a:cubicBezTo>
                      <a:pt x="1593" y="869"/>
                      <a:pt x="1566" y="821"/>
                      <a:pt x="1518" y="808"/>
                    </a:cubicBezTo>
                    <a:cubicBezTo>
                      <a:pt x="1510" y="805"/>
                      <a:pt x="1502" y="804"/>
                      <a:pt x="1494" y="804"/>
                    </a:cubicBezTo>
                    <a:cubicBezTo>
                      <a:pt x="1457" y="804"/>
                      <a:pt x="1421" y="829"/>
                      <a:pt x="1410" y="869"/>
                    </a:cubicBezTo>
                    <a:cubicBezTo>
                      <a:pt x="1362" y="1037"/>
                      <a:pt x="1214" y="1386"/>
                      <a:pt x="1070" y="1386"/>
                    </a:cubicBezTo>
                    <a:cubicBezTo>
                      <a:pt x="1063" y="1386"/>
                      <a:pt x="1057" y="1385"/>
                      <a:pt x="1050" y="1384"/>
                    </a:cubicBezTo>
                    <a:cubicBezTo>
                      <a:pt x="898" y="1350"/>
                      <a:pt x="834" y="689"/>
                      <a:pt x="867" y="93"/>
                    </a:cubicBezTo>
                    <a:cubicBezTo>
                      <a:pt x="871" y="45"/>
                      <a:pt x="840" y="7"/>
                      <a:pt x="793" y="1"/>
                    </a:cubicBezTo>
                    <a:cubicBezTo>
                      <a:pt x="789" y="0"/>
                      <a:pt x="785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"/>
              <p:cNvSpPr/>
              <p:nvPr/>
            </p:nvSpPr>
            <p:spPr>
              <a:xfrm>
                <a:off x="6689875" y="3174013"/>
                <a:ext cx="58300" cy="48375"/>
              </a:xfrm>
              <a:custGeom>
                <a:rect b="b" l="l" r="r" t="t"/>
                <a:pathLst>
                  <a:path extrusionOk="0" h="1935" w="2332">
                    <a:moveTo>
                      <a:pt x="780" y="223"/>
                    </a:moveTo>
                    <a:lnTo>
                      <a:pt x="780" y="223"/>
                    </a:lnTo>
                    <a:cubicBezTo>
                      <a:pt x="793" y="345"/>
                      <a:pt x="770" y="602"/>
                      <a:pt x="705" y="884"/>
                    </a:cubicBezTo>
                    <a:cubicBezTo>
                      <a:pt x="701" y="586"/>
                      <a:pt x="736" y="328"/>
                      <a:pt x="780" y="223"/>
                    </a:cubicBezTo>
                    <a:close/>
                    <a:moveTo>
                      <a:pt x="532" y="843"/>
                    </a:moveTo>
                    <a:lnTo>
                      <a:pt x="532" y="952"/>
                    </a:lnTo>
                    <a:cubicBezTo>
                      <a:pt x="535" y="1046"/>
                      <a:pt x="546" y="1192"/>
                      <a:pt x="570" y="1342"/>
                    </a:cubicBezTo>
                    <a:cubicBezTo>
                      <a:pt x="556" y="1375"/>
                      <a:pt x="542" y="1406"/>
                      <a:pt x="526" y="1440"/>
                    </a:cubicBezTo>
                    <a:cubicBezTo>
                      <a:pt x="404" y="1714"/>
                      <a:pt x="308" y="1748"/>
                      <a:pt x="282" y="1752"/>
                    </a:cubicBezTo>
                    <a:cubicBezTo>
                      <a:pt x="227" y="1717"/>
                      <a:pt x="217" y="1386"/>
                      <a:pt x="329" y="1084"/>
                    </a:cubicBezTo>
                    <a:cubicBezTo>
                      <a:pt x="387" y="938"/>
                      <a:pt x="461" y="843"/>
                      <a:pt x="518" y="843"/>
                    </a:cubicBezTo>
                    <a:close/>
                    <a:moveTo>
                      <a:pt x="800" y="1"/>
                    </a:moveTo>
                    <a:cubicBezTo>
                      <a:pt x="782" y="1"/>
                      <a:pt x="763" y="5"/>
                      <a:pt x="745" y="12"/>
                    </a:cubicBezTo>
                    <a:cubicBezTo>
                      <a:pt x="590" y="77"/>
                      <a:pt x="546" y="406"/>
                      <a:pt x="532" y="670"/>
                    </a:cubicBezTo>
                    <a:cubicBezTo>
                      <a:pt x="526" y="670"/>
                      <a:pt x="519" y="669"/>
                      <a:pt x="512" y="669"/>
                    </a:cubicBezTo>
                    <a:cubicBezTo>
                      <a:pt x="439" y="669"/>
                      <a:pt x="344" y="708"/>
                      <a:pt x="251" y="850"/>
                    </a:cubicBezTo>
                    <a:cubicBezTo>
                      <a:pt x="88" y="1107"/>
                      <a:pt x="0" y="1643"/>
                      <a:pt x="132" y="1843"/>
                    </a:cubicBezTo>
                    <a:cubicBezTo>
                      <a:pt x="167" y="1896"/>
                      <a:pt x="221" y="1926"/>
                      <a:pt x="281" y="1926"/>
                    </a:cubicBezTo>
                    <a:cubicBezTo>
                      <a:pt x="290" y="1926"/>
                      <a:pt x="299" y="1926"/>
                      <a:pt x="308" y="1924"/>
                    </a:cubicBezTo>
                    <a:cubicBezTo>
                      <a:pt x="437" y="1904"/>
                      <a:pt x="546" y="1782"/>
                      <a:pt x="631" y="1619"/>
                    </a:cubicBezTo>
                    <a:cubicBezTo>
                      <a:pt x="681" y="1769"/>
                      <a:pt x="753" y="1888"/>
                      <a:pt x="858" y="1921"/>
                    </a:cubicBezTo>
                    <a:cubicBezTo>
                      <a:pt x="881" y="1931"/>
                      <a:pt x="905" y="1935"/>
                      <a:pt x="928" y="1935"/>
                    </a:cubicBezTo>
                    <a:cubicBezTo>
                      <a:pt x="969" y="1935"/>
                      <a:pt x="1010" y="1924"/>
                      <a:pt x="1050" y="1901"/>
                    </a:cubicBezTo>
                    <a:cubicBezTo>
                      <a:pt x="1203" y="1816"/>
                      <a:pt x="1332" y="1555"/>
                      <a:pt x="1424" y="1307"/>
                    </a:cubicBezTo>
                    <a:cubicBezTo>
                      <a:pt x="1457" y="1517"/>
                      <a:pt x="1535" y="1721"/>
                      <a:pt x="1705" y="1775"/>
                    </a:cubicBezTo>
                    <a:cubicBezTo>
                      <a:pt x="1743" y="1787"/>
                      <a:pt x="1779" y="1793"/>
                      <a:pt x="1813" y="1793"/>
                    </a:cubicBezTo>
                    <a:cubicBezTo>
                      <a:pt x="2121" y="1793"/>
                      <a:pt x="2306" y="1363"/>
                      <a:pt x="2311" y="1342"/>
                    </a:cubicBezTo>
                    <a:cubicBezTo>
                      <a:pt x="2332" y="1298"/>
                      <a:pt x="2311" y="1246"/>
                      <a:pt x="2267" y="1229"/>
                    </a:cubicBezTo>
                    <a:cubicBezTo>
                      <a:pt x="2256" y="1224"/>
                      <a:pt x="2244" y="1221"/>
                      <a:pt x="2232" y="1221"/>
                    </a:cubicBezTo>
                    <a:cubicBezTo>
                      <a:pt x="2199" y="1221"/>
                      <a:pt x="2168" y="1241"/>
                      <a:pt x="2153" y="1273"/>
                    </a:cubicBezTo>
                    <a:cubicBezTo>
                      <a:pt x="2153" y="1280"/>
                      <a:pt x="2003" y="1617"/>
                      <a:pt x="1809" y="1617"/>
                    </a:cubicBezTo>
                    <a:cubicBezTo>
                      <a:pt x="1793" y="1617"/>
                      <a:pt x="1776" y="1615"/>
                      <a:pt x="1759" y="1609"/>
                    </a:cubicBezTo>
                    <a:cubicBezTo>
                      <a:pt x="1590" y="1555"/>
                      <a:pt x="1556" y="1084"/>
                      <a:pt x="1587" y="769"/>
                    </a:cubicBezTo>
                    <a:cubicBezTo>
                      <a:pt x="1590" y="721"/>
                      <a:pt x="1559" y="680"/>
                      <a:pt x="1512" y="674"/>
                    </a:cubicBezTo>
                    <a:cubicBezTo>
                      <a:pt x="1507" y="673"/>
                      <a:pt x="1503" y="673"/>
                      <a:pt x="1499" y="673"/>
                    </a:cubicBezTo>
                    <a:cubicBezTo>
                      <a:pt x="1459" y="673"/>
                      <a:pt x="1423" y="698"/>
                      <a:pt x="1413" y="738"/>
                    </a:cubicBezTo>
                    <a:cubicBezTo>
                      <a:pt x="1335" y="1077"/>
                      <a:pt x="1142" y="1650"/>
                      <a:pt x="966" y="1748"/>
                    </a:cubicBezTo>
                    <a:cubicBezTo>
                      <a:pt x="948" y="1757"/>
                      <a:pt x="936" y="1760"/>
                      <a:pt x="926" y="1760"/>
                    </a:cubicBezTo>
                    <a:cubicBezTo>
                      <a:pt x="921" y="1760"/>
                      <a:pt x="916" y="1759"/>
                      <a:pt x="912" y="1758"/>
                    </a:cubicBezTo>
                    <a:cubicBezTo>
                      <a:pt x="875" y="1745"/>
                      <a:pt x="797" y="1643"/>
                      <a:pt x="749" y="1359"/>
                    </a:cubicBezTo>
                    <a:cubicBezTo>
                      <a:pt x="773" y="1290"/>
                      <a:pt x="793" y="1226"/>
                      <a:pt x="810" y="1165"/>
                    </a:cubicBezTo>
                    <a:cubicBezTo>
                      <a:pt x="884" y="918"/>
                      <a:pt x="1050" y="186"/>
                      <a:pt x="884" y="33"/>
                    </a:cubicBezTo>
                    <a:cubicBezTo>
                      <a:pt x="861" y="12"/>
                      <a:pt x="831" y="1"/>
                      <a:pt x="8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"/>
              <p:cNvSpPr/>
              <p:nvPr/>
            </p:nvSpPr>
            <p:spPr>
              <a:xfrm>
                <a:off x="6742900" y="3180238"/>
                <a:ext cx="40050" cy="40375"/>
              </a:xfrm>
              <a:custGeom>
                <a:rect b="b" l="l" r="r" t="t"/>
                <a:pathLst>
                  <a:path extrusionOk="0" h="1615" w="1602">
                    <a:moveTo>
                      <a:pt x="564" y="231"/>
                    </a:moveTo>
                    <a:cubicBezTo>
                      <a:pt x="574" y="286"/>
                      <a:pt x="574" y="360"/>
                      <a:pt x="574" y="452"/>
                    </a:cubicBezTo>
                    <a:cubicBezTo>
                      <a:pt x="550" y="357"/>
                      <a:pt x="553" y="282"/>
                      <a:pt x="564" y="231"/>
                    </a:cubicBezTo>
                    <a:close/>
                    <a:moveTo>
                      <a:pt x="391" y="414"/>
                    </a:moveTo>
                    <a:cubicBezTo>
                      <a:pt x="408" y="533"/>
                      <a:pt x="452" y="672"/>
                      <a:pt x="540" y="808"/>
                    </a:cubicBezTo>
                    <a:cubicBezTo>
                      <a:pt x="509" y="1018"/>
                      <a:pt x="455" y="1235"/>
                      <a:pt x="378" y="1364"/>
                    </a:cubicBezTo>
                    <a:cubicBezTo>
                      <a:pt x="348" y="1415"/>
                      <a:pt x="320" y="1439"/>
                      <a:pt x="303" y="1439"/>
                    </a:cubicBezTo>
                    <a:cubicBezTo>
                      <a:pt x="302" y="1439"/>
                      <a:pt x="300" y="1439"/>
                      <a:pt x="299" y="1438"/>
                    </a:cubicBezTo>
                    <a:cubicBezTo>
                      <a:pt x="248" y="1431"/>
                      <a:pt x="211" y="1343"/>
                      <a:pt x="201" y="1215"/>
                    </a:cubicBezTo>
                    <a:cubicBezTo>
                      <a:pt x="181" y="927"/>
                      <a:pt x="282" y="556"/>
                      <a:pt x="391" y="414"/>
                    </a:cubicBezTo>
                    <a:close/>
                    <a:moveTo>
                      <a:pt x="576" y="0"/>
                    </a:moveTo>
                    <a:cubicBezTo>
                      <a:pt x="572" y="0"/>
                      <a:pt x="567" y="0"/>
                      <a:pt x="564" y="1"/>
                    </a:cubicBezTo>
                    <a:cubicBezTo>
                      <a:pt x="479" y="7"/>
                      <a:pt x="418" y="82"/>
                      <a:pt x="394" y="198"/>
                    </a:cubicBezTo>
                    <a:cubicBezTo>
                      <a:pt x="140" y="292"/>
                      <a:pt x="1" y="875"/>
                      <a:pt x="28" y="1228"/>
                    </a:cubicBezTo>
                    <a:cubicBezTo>
                      <a:pt x="52" y="1533"/>
                      <a:pt x="190" y="1598"/>
                      <a:pt x="272" y="1611"/>
                    </a:cubicBezTo>
                    <a:cubicBezTo>
                      <a:pt x="282" y="1614"/>
                      <a:pt x="292" y="1614"/>
                      <a:pt x="303" y="1614"/>
                    </a:cubicBezTo>
                    <a:cubicBezTo>
                      <a:pt x="360" y="1614"/>
                      <a:pt x="439" y="1587"/>
                      <a:pt x="509" y="1482"/>
                    </a:cubicBezTo>
                    <a:cubicBezTo>
                      <a:pt x="587" y="1370"/>
                      <a:pt x="648" y="1184"/>
                      <a:pt x="689" y="980"/>
                    </a:cubicBezTo>
                    <a:cubicBezTo>
                      <a:pt x="862" y="1143"/>
                      <a:pt x="1120" y="1279"/>
                      <a:pt x="1503" y="1316"/>
                    </a:cubicBezTo>
                    <a:cubicBezTo>
                      <a:pt x="1505" y="1317"/>
                      <a:pt x="1507" y="1317"/>
                      <a:pt x="1509" y="1317"/>
                    </a:cubicBezTo>
                    <a:cubicBezTo>
                      <a:pt x="1553" y="1317"/>
                      <a:pt x="1591" y="1283"/>
                      <a:pt x="1598" y="1238"/>
                    </a:cubicBezTo>
                    <a:cubicBezTo>
                      <a:pt x="1601" y="1187"/>
                      <a:pt x="1567" y="1146"/>
                      <a:pt x="1520" y="1140"/>
                    </a:cubicBezTo>
                    <a:cubicBezTo>
                      <a:pt x="1089" y="1099"/>
                      <a:pt x="855" y="927"/>
                      <a:pt x="723" y="760"/>
                    </a:cubicBezTo>
                    <a:cubicBezTo>
                      <a:pt x="760" y="465"/>
                      <a:pt x="753" y="181"/>
                      <a:pt x="692" y="76"/>
                    </a:cubicBezTo>
                    <a:cubicBezTo>
                      <a:pt x="658" y="12"/>
                      <a:pt x="606" y="0"/>
                      <a:pt x="5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"/>
              <p:cNvSpPr/>
              <p:nvPr/>
            </p:nvSpPr>
            <p:spPr>
              <a:xfrm>
                <a:off x="6725775" y="3184663"/>
                <a:ext cx="4950" cy="4925"/>
              </a:xfrm>
              <a:custGeom>
                <a:rect b="b" l="l" r="r" t="t"/>
                <a:pathLst>
                  <a:path extrusionOk="0" h="197" w="198">
                    <a:moveTo>
                      <a:pt x="99" y="0"/>
                    </a:moveTo>
                    <a:cubicBezTo>
                      <a:pt x="46" y="0"/>
                      <a:pt x="1" y="44"/>
                      <a:pt x="1" y="99"/>
                    </a:cubicBezTo>
                    <a:cubicBezTo>
                      <a:pt x="1" y="153"/>
                      <a:pt x="46" y="193"/>
                      <a:pt x="99" y="196"/>
                    </a:cubicBezTo>
                    <a:cubicBezTo>
                      <a:pt x="154" y="196"/>
                      <a:pt x="198" y="153"/>
                      <a:pt x="198" y="99"/>
                    </a:cubicBezTo>
                    <a:cubicBezTo>
                      <a:pt x="198" y="44"/>
                      <a:pt x="154" y="0"/>
                      <a:pt x="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1"/>
              <p:cNvSpPr/>
              <p:nvPr/>
            </p:nvSpPr>
            <p:spPr>
              <a:xfrm>
                <a:off x="6657325" y="3265563"/>
                <a:ext cx="92225" cy="90325"/>
              </a:xfrm>
              <a:custGeom>
                <a:rect b="b" l="l" r="r" t="t"/>
                <a:pathLst>
                  <a:path extrusionOk="0" h="3613" w="3689">
                    <a:moveTo>
                      <a:pt x="1841" y="0"/>
                    </a:moveTo>
                    <a:cubicBezTo>
                      <a:pt x="877" y="0"/>
                      <a:pt x="78" y="765"/>
                      <a:pt x="41" y="1737"/>
                    </a:cubicBezTo>
                    <a:cubicBezTo>
                      <a:pt x="0" y="2733"/>
                      <a:pt x="777" y="3575"/>
                      <a:pt x="1776" y="3611"/>
                    </a:cubicBezTo>
                    <a:cubicBezTo>
                      <a:pt x="1801" y="3612"/>
                      <a:pt x="1826" y="3613"/>
                      <a:pt x="1851" y="3613"/>
                    </a:cubicBezTo>
                    <a:cubicBezTo>
                      <a:pt x="2815" y="3613"/>
                      <a:pt x="3614" y="2851"/>
                      <a:pt x="3651" y="1876"/>
                    </a:cubicBezTo>
                    <a:cubicBezTo>
                      <a:pt x="3688" y="879"/>
                      <a:pt x="2912" y="39"/>
                      <a:pt x="1916" y="2"/>
                    </a:cubicBezTo>
                    <a:cubicBezTo>
                      <a:pt x="1891" y="1"/>
                      <a:pt x="1866" y="0"/>
                      <a:pt x="18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"/>
              <p:cNvSpPr/>
              <p:nvPr/>
            </p:nvSpPr>
            <p:spPr>
              <a:xfrm>
                <a:off x="6661725" y="3269363"/>
                <a:ext cx="83500" cy="82700"/>
              </a:xfrm>
              <a:custGeom>
                <a:rect b="b" l="l" r="r" t="t"/>
                <a:pathLst>
                  <a:path extrusionOk="0" h="3308" w="3340">
                    <a:moveTo>
                      <a:pt x="1729" y="90"/>
                    </a:moveTo>
                    <a:cubicBezTo>
                      <a:pt x="2150" y="107"/>
                      <a:pt x="2536" y="283"/>
                      <a:pt x="2817" y="591"/>
                    </a:cubicBezTo>
                    <a:cubicBezTo>
                      <a:pt x="3102" y="901"/>
                      <a:pt x="3251" y="1297"/>
                      <a:pt x="3234" y="1717"/>
                    </a:cubicBezTo>
                    <a:cubicBezTo>
                      <a:pt x="3218" y="2134"/>
                      <a:pt x="3041" y="2520"/>
                      <a:pt x="2733" y="2805"/>
                    </a:cubicBezTo>
                    <a:cubicBezTo>
                      <a:pt x="2440" y="3073"/>
                      <a:pt x="2067" y="3220"/>
                      <a:pt x="1669" y="3220"/>
                    </a:cubicBezTo>
                    <a:cubicBezTo>
                      <a:pt x="1649" y="3220"/>
                      <a:pt x="1628" y="3220"/>
                      <a:pt x="1607" y="3219"/>
                    </a:cubicBezTo>
                    <a:cubicBezTo>
                      <a:pt x="1190" y="3202"/>
                      <a:pt x="804" y="3026"/>
                      <a:pt x="519" y="2717"/>
                    </a:cubicBezTo>
                    <a:cubicBezTo>
                      <a:pt x="234" y="2412"/>
                      <a:pt x="89" y="2012"/>
                      <a:pt x="106" y="1595"/>
                    </a:cubicBezTo>
                    <a:cubicBezTo>
                      <a:pt x="122" y="1175"/>
                      <a:pt x="299" y="788"/>
                      <a:pt x="607" y="507"/>
                    </a:cubicBezTo>
                    <a:cubicBezTo>
                      <a:pt x="899" y="236"/>
                      <a:pt x="1272" y="90"/>
                      <a:pt x="1668" y="90"/>
                    </a:cubicBezTo>
                    <a:close/>
                    <a:moveTo>
                      <a:pt x="1672" y="1"/>
                    </a:moveTo>
                    <a:cubicBezTo>
                      <a:pt x="790" y="1"/>
                      <a:pt x="51" y="701"/>
                      <a:pt x="17" y="1592"/>
                    </a:cubicBezTo>
                    <a:cubicBezTo>
                      <a:pt x="0" y="2032"/>
                      <a:pt x="156" y="2453"/>
                      <a:pt x="455" y="2778"/>
                    </a:cubicBezTo>
                    <a:cubicBezTo>
                      <a:pt x="757" y="3101"/>
                      <a:pt x="1164" y="3290"/>
                      <a:pt x="1604" y="3307"/>
                    </a:cubicBezTo>
                    <a:lnTo>
                      <a:pt x="1672" y="3307"/>
                    </a:lnTo>
                    <a:cubicBezTo>
                      <a:pt x="2089" y="3307"/>
                      <a:pt x="2486" y="3154"/>
                      <a:pt x="2791" y="2869"/>
                    </a:cubicBezTo>
                    <a:cubicBezTo>
                      <a:pt x="3116" y="2568"/>
                      <a:pt x="3306" y="2162"/>
                      <a:pt x="3323" y="1721"/>
                    </a:cubicBezTo>
                    <a:cubicBezTo>
                      <a:pt x="3340" y="1277"/>
                      <a:pt x="3184" y="856"/>
                      <a:pt x="2882" y="530"/>
                    </a:cubicBezTo>
                    <a:cubicBezTo>
                      <a:pt x="2583" y="209"/>
                      <a:pt x="2173" y="19"/>
                      <a:pt x="1733" y="2"/>
                    </a:cubicBezTo>
                    <a:cubicBezTo>
                      <a:pt x="1713" y="1"/>
                      <a:pt x="1692" y="1"/>
                      <a:pt x="1672" y="1"/>
                    </a:cubicBezTo>
                    <a:close/>
                  </a:path>
                </a:pathLst>
              </a:custGeom>
              <a:solidFill>
                <a:srgbClr val="F8F0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"/>
              <p:cNvSpPr/>
              <p:nvPr/>
            </p:nvSpPr>
            <p:spPr>
              <a:xfrm>
                <a:off x="6703400" y="3303213"/>
                <a:ext cx="22000" cy="13250"/>
              </a:xfrm>
              <a:custGeom>
                <a:rect b="b" l="l" r="r" t="t"/>
                <a:pathLst>
                  <a:path extrusionOk="0" h="530" w="880">
                    <a:moveTo>
                      <a:pt x="822" y="1"/>
                    </a:moveTo>
                    <a:lnTo>
                      <a:pt x="1" y="302"/>
                    </a:lnTo>
                    <a:lnTo>
                      <a:pt x="845" y="529"/>
                    </a:lnTo>
                    <a:cubicBezTo>
                      <a:pt x="862" y="468"/>
                      <a:pt x="872" y="404"/>
                      <a:pt x="876" y="336"/>
                    </a:cubicBezTo>
                    <a:cubicBezTo>
                      <a:pt x="880" y="218"/>
                      <a:pt x="862" y="106"/>
                      <a:pt x="822" y="1"/>
                    </a:cubicBezTo>
                    <a:close/>
                  </a:path>
                </a:pathLst>
              </a:custGeom>
              <a:solidFill>
                <a:srgbClr val="F8F0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"/>
              <p:cNvSpPr/>
              <p:nvPr/>
            </p:nvSpPr>
            <p:spPr>
              <a:xfrm>
                <a:off x="6681150" y="3288888"/>
                <a:ext cx="43400" cy="43700"/>
              </a:xfrm>
              <a:custGeom>
                <a:rect b="b" l="l" r="r" t="t"/>
                <a:pathLst>
                  <a:path extrusionOk="0" h="1748" w="1736">
                    <a:moveTo>
                      <a:pt x="888" y="0"/>
                    </a:moveTo>
                    <a:cubicBezTo>
                      <a:pt x="423" y="0"/>
                      <a:pt x="36" y="369"/>
                      <a:pt x="16" y="841"/>
                    </a:cubicBezTo>
                    <a:cubicBezTo>
                      <a:pt x="0" y="1323"/>
                      <a:pt x="376" y="1730"/>
                      <a:pt x="858" y="1747"/>
                    </a:cubicBezTo>
                    <a:cubicBezTo>
                      <a:pt x="869" y="1747"/>
                      <a:pt x="881" y="1747"/>
                      <a:pt x="893" y="1747"/>
                    </a:cubicBezTo>
                    <a:cubicBezTo>
                      <a:pt x="1294" y="1747"/>
                      <a:pt x="1633" y="1478"/>
                      <a:pt x="1735" y="1102"/>
                    </a:cubicBezTo>
                    <a:lnTo>
                      <a:pt x="891" y="875"/>
                    </a:lnTo>
                    <a:lnTo>
                      <a:pt x="1712" y="574"/>
                    </a:lnTo>
                    <a:cubicBezTo>
                      <a:pt x="1596" y="251"/>
                      <a:pt x="1291" y="14"/>
                      <a:pt x="925" y="1"/>
                    </a:cubicBezTo>
                    <a:cubicBezTo>
                      <a:pt x="913" y="0"/>
                      <a:pt x="900" y="0"/>
                      <a:pt x="8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1"/>
              <p:cNvSpPr/>
              <p:nvPr/>
            </p:nvSpPr>
            <p:spPr>
              <a:xfrm>
                <a:off x="6657250" y="3380963"/>
                <a:ext cx="92450" cy="90375"/>
              </a:xfrm>
              <a:custGeom>
                <a:rect b="b" l="l" r="r" t="t"/>
                <a:pathLst>
                  <a:path extrusionOk="0" h="3615" w="3698">
                    <a:moveTo>
                      <a:pt x="1851" y="1"/>
                    </a:moveTo>
                    <a:cubicBezTo>
                      <a:pt x="1824" y="1"/>
                      <a:pt x="1797" y="1"/>
                      <a:pt x="1770" y="2"/>
                    </a:cubicBezTo>
                    <a:cubicBezTo>
                      <a:pt x="773" y="46"/>
                      <a:pt x="0" y="891"/>
                      <a:pt x="44" y="1887"/>
                    </a:cubicBezTo>
                    <a:cubicBezTo>
                      <a:pt x="87" y="2857"/>
                      <a:pt x="886" y="3614"/>
                      <a:pt x="1846" y="3614"/>
                    </a:cubicBezTo>
                    <a:cubicBezTo>
                      <a:pt x="1873" y="3614"/>
                      <a:pt x="1901" y="3613"/>
                      <a:pt x="1928" y="3612"/>
                    </a:cubicBezTo>
                    <a:cubicBezTo>
                      <a:pt x="2925" y="3568"/>
                      <a:pt x="3698" y="2725"/>
                      <a:pt x="3654" y="1728"/>
                    </a:cubicBezTo>
                    <a:cubicBezTo>
                      <a:pt x="3611" y="758"/>
                      <a:pt x="2812" y="1"/>
                      <a:pt x="18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1"/>
              <p:cNvSpPr/>
              <p:nvPr/>
            </p:nvSpPr>
            <p:spPr>
              <a:xfrm>
                <a:off x="6661125" y="3384788"/>
                <a:ext cx="84100" cy="82700"/>
              </a:xfrm>
              <a:custGeom>
                <a:rect b="b" l="l" r="r" t="t"/>
                <a:pathLst>
                  <a:path extrusionOk="0" h="3308" w="3364">
                    <a:moveTo>
                      <a:pt x="1696" y="90"/>
                    </a:moveTo>
                    <a:cubicBezTo>
                      <a:pt x="2086" y="90"/>
                      <a:pt x="2458" y="233"/>
                      <a:pt x="2750" y="500"/>
                    </a:cubicBezTo>
                    <a:cubicBezTo>
                      <a:pt x="3059" y="782"/>
                      <a:pt x="3238" y="1168"/>
                      <a:pt x="3258" y="1585"/>
                    </a:cubicBezTo>
                    <a:cubicBezTo>
                      <a:pt x="3275" y="2002"/>
                      <a:pt x="3129" y="2402"/>
                      <a:pt x="2848" y="2711"/>
                    </a:cubicBezTo>
                    <a:cubicBezTo>
                      <a:pt x="2567" y="3019"/>
                      <a:pt x="2180" y="3202"/>
                      <a:pt x="1764" y="3219"/>
                    </a:cubicBezTo>
                    <a:cubicBezTo>
                      <a:pt x="1738" y="3220"/>
                      <a:pt x="1712" y="3221"/>
                      <a:pt x="1687" y="3221"/>
                    </a:cubicBezTo>
                    <a:cubicBezTo>
                      <a:pt x="1297" y="3221"/>
                      <a:pt x="925" y="3076"/>
                      <a:pt x="634" y="2808"/>
                    </a:cubicBezTo>
                    <a:cubicBezTo>
                      <a:pt x="326" y="2528"/>
                      <a:pt x="146" y="2141"/>
                      <a:pt x="130" y="1724"/>
                    </a:cubicBezTo>
                    <a:cubicBezTo>
                      <a:pt x="92" y="860"/>
                      <a:pt x="760" y="128"/>
                      <a:pt x="1624" y="90"/>
                    </a:cubicBezTo>
                    <a:close/>
                    <a:moveTo>
                      <a:pt x="1685" y="0"/>
                    </a:moveTo>
                    <a:cubicBezTo>
                      <a:pt x="1664" y="0"/>
                      <a:pt x="1643" y="1"/>
                      <a:pt x="1621" y="2"/>
                    </a:cubicBezTo>
                    <a:cubicBezTo>
                      <a:pt x="709" y="42"/>
                      <a:pt x="1" y="815"/>
                      <a:pt x="41" y="1727"/>
                    </a:cubicBezTo>
                    <a:cubicBezTo>
                      <a:pt x="62" y="2168"/>
                      <a:pt x="252" y="2575"/>
                      <a:pt x="577" y="2873"/>
                    </a:cubicBezTo>
                    <a:cubicBezTo>
                      <a:pt x="886" y="3154"/>
                      <a:pt x="1279" y="3307"/>
                      <a:pt x="1692" y="3307"/>
                    </a:cubicBezTo>
                    <a:lnTo>
                      <a:pt x="1767" y="3307"/>
                    </a:lnTo>
                    <a:cubicBezTo>
                      <a:pt x="2208" y="3287"/>
                      <a:pt x="2615" y="3097"/>
                      <a:pt x="2912" y="2772"/>
                    </a:cubicBezTo>
                    <a:cubicBezTo>
                      <a:pt x="3211" y="2446"/>
                      <a:pt x="3364" y="2022"/>
                      <a:pt x="3343" y="1582"/>
                    </a:cubicBezTo>
                    <a:cubicBezTo>
                      <a:pt x="3326" y="1141"/>
                      <a:pt x="3136" y="734"/>
                      <a:pt x="2811" y="436"/>
                    </a:cubicBezTo>
                    <a:cubicBezTo>
                      <a:pt x="2498" y="152"/>
                      <a:pt x="2103" y="0"/>
                      <a:pt x="1685" y="0"/>
                    </a:cubicBezTo>
                    <a:close/>
                  </a:path>
                </a:pathLst>
              </a:custGeom>
              <a:solidFill>
                <a:srgbClr val="F8F0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"/>
              <p:cNvSpPr/>
              <p:nvPr/>
            </p:nvSpPr>
            <p:spPr>
              <a:xfrm>
                <a:off x="6681550" y="3422188"/>
                <a:ext cx="21875" cy="13175"/>
              </a:xfrm>
              <a:custGeom>
                <a:rect b="b" l="l" r="r" t="t"/>
                <a:pathLst>
                  <a:path extrusionOk="0" h="527" w="875">
                    <a:moveTo>
                      <a:pt x="17" y="1"/>
                    </a:moveTo>
                    <a:cubicBezTo>
                      <a:pt x="4" y="65"/>
                      <a:pt x="0" y="129"/>
                      <a:pt x="4" y="198"/>
                    </a:cubicBezTo>
                    <a:cubicBezTo>
                      <a:pt x="8" y="316"/>
                      <a:pt x="35" y="425"/>
                      <a:pt x="82" y="526"/>
                    </a:cubicBezTo>
                    <a:lnTo>
                      <a:pt x="875" y="160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F8F0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"/>
              <p:cNvSpPr/>
              <p:nvPr/>
            </p:nvSpPr>
            <p:spPr>
              <a:xfrm>
                <a:off x="6681975" y="3404288"/>
                <a:ext cx="43825" cy="43725"/>
              </a:xfrm>
              <a:custGeom>
                <a:rect b="b" l="l" r="r" t="t"/>
                <a:pathLst>
                  <a:path extrusionOk="0" h="1749" w="1753">
                    <a:moveTo>
                      <a:pt x="864" y="1"/>
                    </a:moveTo>
                    <a:cubicBezTo>
                      <a:pt x="850" y="1"/>
                      <a:pt x="836" y="1"/>
                      <a:pt x="821" y="2"/>
                    </a:cubicBezTo>
                    <a:cubicBezTo>
                      <a:pt x="404" y="19"/>
                      <a:pt x="72" y="324"/>
                      <a:pt x="0" y="717"/>
                    </a:cubicBezTo>
                    <a:lnTo>
                      <a:pt x="858" y="876"/>
                    </a:lnTo>
                    <a:lnTo>
                      <a:pt x="65" y="1242"/>
                    </a:lnTo>
                    <a:cubicBezTo>
                      <a:pt x="206" y="1543"/>
                      <a:pt x="509" y="1749"/>
                      <a:pt x="859" y="1749"/>
                    </a:cubicBezTo>
                    <a:cubicBezTo>
                      <a:pt x="872" y="1749"/>
                      <a:pt x="885" y="1748"/>
                      <a:pt x="899" y="1748"/>
                    </a:cubicBezTo>
                    <a:cubicBezTo>
                      <a:pt x="1380" y="1727"/>
                      <a:pt x="1753" y="1317"/>
                      <a:pt x="1733" y="836"/>
                    </a:cubicBezTo>
                    <a:cubicBezTo>
                      <a:pt x="1713" y="368"/>
                      <a:pt x="1326" y="1"/>
                      <a:pt x="8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1"/>
              <p:cNvSpPr/>
              <p:nvPr/>
            </p:nvSpPr>
            <p:spPr>
              <a:xfrm>
                <a:off x="6540025" y="2973213"/>
                <a:ext cx="874950" cy="154350"/>
              </a:xfrm>
              <a:custGeom>
                <a:rect b="b" l="l" r="r" t="t"/>
                <a:pathLst>
                  <a:path extrusionOk="0" h="6174" w="34998">
                    <a:moveTo>
                      <a:pt x="1" y="1"/>
                    </a:moveTo>
                    <a:lnTo>
                      <a:pt x="285" y="6106"/>
                    </a:lnTo>
                    <a:lnTo>
                      <a:pt x="34987" y="6173"/>
                    </a:lnTo>
                    <a:lnTo>
                      <a:pt x="34997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1"/>
              <p:cNvSpPr/>
              <p:nvPr/>
            </p:nvSpPr>
            <p:spPr>
              <a:xfrm>
                <a:off x="7134850" y="3034813"/>
                <a:ext cx="40050" cy="39950"/>
              </a:xfrm>
              <a:custGeom>
                <a:rect b="b" l="l" r="r" t="t"/>
                <a:pathLst>
                  <a:path extrusionOk="0" h="1598" w="1602">
                    <a:moveTo>
                      <a:pt x="801" y="1"/>
                    </a:moveTo>
                    <a:cubicBezTo>
                      <a:pt x="364" y="1"/>
                      <a:pt x="4" y="357"/>
                      <a:pt x="4" y="797"/>
                    </a:cubicBezTo>
                    <a:cubicBezTo>
                      <a:pt x="1" y="1238"/>
                      <a:pt x="361" y="1594"/>
                      <a:pt x="801" y="1598"/>
                    </a:cubicBezTo>
                    <a:cubicBezTo>
                      <a:pt x="1242" y="1598"/>
                      <a:pt x="1597" y="1242"/>
                      <a:pt x="1597" y="801"/>
                    </a:cubicBezTo>
                    <a:cubicBezTo>
                      <a:pt x="1601" y="360"/>
                      <a:pt x="1242" y="1"/>
                      <a:pt x="8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"/>
              <p:cNvSpPr/>
              <p:nvPr/>
            </p:nvSpPr>
            <p:spPr>
              <a:xfrm>
                <a:off x="7216650" y="3034988"/>
                <a:ext cx="39925" cy="39875"/>
              </a:xfrm>
              <a:custGeom>
                <a:rect b="b" l="l" r="r" t="t"/>
                <a:pathLst>
                  <a:path extrusionOk="0" h="1595" w="1597">
                    <a:moveTo>
                      <a:pt x="794" y="0"/>
                    </a:moveTo>
                    <a:cubicBezTo>
                      <a:pt x="356" y="0"/>
                      <a:pt x="3" y="359"/>
                      <a:pt x="0" y="798"/>
                    </a:cubicBezTo>
                    <a:cubicBezTo>
                      <a:pt x="0" y="1238"/>
                      <a:pt x="356" y="1594"/>
                      <a:pt x="797" y="1594"/>
                    </a:cubicBezTo>
                    <a:cubicBezTo>
                      <a:pt x="799" y="1594"/>
                      <a:pt x="801" y="1594"/>
                      <a:pt x="803" y="1594"/>
                    </a:cubicBezTo>
                    <a:cubicBezTo>
                      <a:pt x="1241" y="1594"/>
                      <a:pt x="1596" y="1239"/>
                      <a:pt x="1596" y="801"/>
                    </a:cubicBezTo>
                    <a:cubicBezTo>
                      <a:pt x="1596" y="360"/>
                      <a:pt x="1241" y="0"/>
                      <a:pt x="800" y="0"/>
                    </a:cubicBezTo>
                    <a:cubicBezTo>
                      <a:pt x="798" y="0"/>
                      <a:pt x="796" y="0"/>
                      <a:pt x="794" y="0"/>
                    </a:cubicBezTo>
                    <a:close/>
                  </a:path>
                </a:pathLst>
              </a:custGeom>
              <a:solidFill>
                <a:srgbClr val="F8F0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"/>
              <p:cNvSpPr/>
              <p:nvPr/>
            </p:nvSpPr>
            <p:spPr>
              <a:xfrm>
                <a:off x="7290450" y="3035088"/>
                <a:ext cx="39925" cy="39925"/>
              </a:xfrm>
              <a:custGeom>
                <a:rect b="b" l="l" r="r" t="t"/>
                <a:pathLst>
                  <a:path extrusionOk="0" h="1597" w="1597">
                    <a:moveTo>
                      <a:pt x="800" y="0"/>
                    </a:moveTo>
                    <a:cubicBezTo>
                      <a:pt x="360" y="0"/>
                      <a:pt x="4" y="356"/>
                      <a:pt x="1" y="797"/>
                    </a:cubicBezTo>
                    <a:cubicBezTo>
                      <a:pt x="1" y="1237"/>
                      <a:pt x="356" y="1597"/>
                      <a:pt x="797" y="1597"/>
                    </a:cubicBezTo>
                    <a:cubicBezTo>
                      <a:pt x="1238" y="1597"/>
                      <a:pt x="1597" y="1241"/>
                      <a:pt x="1597" y="800"/>
                    </a:cubicBezTo>
                    <a:cubicBezTo>
                      <a:pt x="1597" y="359"/>
                      <a:pt x="1241" y="4"/>
                      <a:pt x="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"/>
              <p:cNvSpPr/>
              <p:nvPr/>
            </p:nvSpPr>
            <p:spPr>
              <a:xfrm>
                <a:off x="7140375" y="3033713"/>
                <a:ext cx="42150" cy="42075"/>
              </a:xfrm>
              <a:custGeom>
                <a:rect b="b" l="l" r="r" t="t"/>
                <a:pathLst>
                  <a:path extrusionOk="0" h="1683" w="1686">
                    <a:moveTo>
                      <a:pt x="844" y="89"/>
                    </a:moveTo>
                    <a:cubicBezTo>
                      <a:pt x="1044" y="89"/>
                      <a:pt x="1234" y="167"/>
                      <a:pt x="1376" y="309"/>
                    </a:cubicBezTo>
                    <a:cubicBezTo>
                      <a:pt x="1519" y="452"/>
                      <a:pt x="1597" y="641"/>
                      <a:pt x="1597" y="845"/>
                    </a:cubicBezTo>
                    <a:cubicBezTo>
                      <a:pt x="1597" y="1045"/>
                      <a:pt x="1515" y="1235"/>
                      <a:pt x="1373" y="1377"/>
                    </a:cubicBezTo>
                    <a:cubicBezTo>
                      <a:pt x="1231" y="1520"/>
                      <a:pt x="1041" y="1597"/>
                      <a:pt x="841" y="1597"/>
                    </a:cubicBezTo>
                    <a:cubicBezTo>
                      <a:pt x="637" y="1597"/>
                      <a:pt x="448" y="1516"/>
                      <a:pt x="309" y="1373"/>
                    </a:cubicBezTo>
                    <a:cubicBezTo>
                      <a:pt x="166" y="1231"/>
                      <a:pt x="88" y="1041"/>
                      <a:pt x="88" y="841"/>
                    </a:cubicBezTo>
                    <a:cubicBezTo>
                      <a:pt x="88" y="638"/>
                      <a:pt x="166" y="448"/>
                      <a:pt x="309" y="309"/>
                    </a:cubicBezTo>
                    <a:cubicBezTo>
                      <a:pt x="451" y="167"/>
                      <a:pt x="641" y="89"/>
                      <a:pt x="841" y="89"/>
                    </a:cubicBezTo>
                    <a:close/>
                    <a:moveTo>
                      <a:pt x="841" y="1"/>
                    </a:moveTo>
                    <a:cubicBezTo>
                      <a:pt x="617" y="1"/>
                      <a:pt x="407" y="89"/>
                      <a:pt x="248" y="245"/>
                    </a:cubicBezTo>
                    <a:cubicBezTo>
                      <a:pt x="88" y="404"/>
                      <a:pt x="0" y="614"/>
                      <a:pt x="0" y="841"/>
                    </a:cubicBezTo>
                    <a:cubicBezTo>
                      <a:pt x="0" y="1065"/>
                      <a:pt x="88" y="1276"/>
                      <a:pt x="244" y="1434"/>
                    </a:cubicBezTo>
                    <a:cubicBezTo>
                      <a:pt x="404" y="1594"/>
                      <a:pt x="614" y="1683"/>
                      <a:pt x="841" y="1683"/>
                    </a:cubicBezTo>
                    <a:cubicBezTo>
                      <a:pt x="1065" y="1683"/>
                      <a:pt x="1274" y="1597"/>
                      <a:pt x="1434" y="1439"/>
                    </a:cubicBezTo>
                    <a:cubicBezTo>
                      <a:pt x="1593" y="1279"/>
                      <a:pt x="1681" y="1068"/>
                      <a:pt x="1681" y="845"/>
                    </a:cubicBezTo>
                    <a:cubicBezTo>
                      <a:pt x="1685" y="381"/>
                      <a:pt x="1309" y="1"/>
                      <a:pt x="844" y="1"/>
                    </a:cubicBezTo>
                    <a:close/>
                  </a:path>
                </a:pathLst>
              </a:custGeom>
              <a:solidFill>
                <a:srgbClr val="F8F0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1"/>
              <p:cNvSpPr/>
              <p:nvPr/>
            </p:nvSpPr>
            <p:spPr>
              <a:xfrm>
                <a:off x="7222050" y="3033888"/>
                <a:ext cx="42150" cy="42075"/>
              </a:xfrm>
              <a:custGeom>
                <a:rect b="b" l="l" r="r" t="t"/>
                <a:pathLst>
                  <a:path extrusionOk="0" h="1683" w="1686">
                    <a:moveTo>
                      <a:pt x="845" y="89"/>
                    </a:moveTo>
                    <a:cubicBezTo>
                      <a:pt x="1262" y="89"/>
                      <a:pt x="1601" y="428"/>
                      <a:pt x="1598" y="845"/>
                    </a:cubicBezTo>
                    <a:cubicBezTo>
                      <a:pt x="1598" y="1258"/>
                      <a:pt x="1258" y="1597"/>
                      <a:pt x="845" y="1597"/>
                    </a:cubicBezTo>
                    <a:lnTo>
                      <a:pt x="842" y="1597"/>
                    </a:lnTo>
                    <a:cubicBezTo>
                      <a:pt x="428" y="1594"/>
                      <a:pt x="89" y="1255"/>
                      <a:pt x="89" y="842"/>
                    </a:cubicBezTo>
                    <a:cubicBezTo>
                      <a:pt x="89" y="638"/>
                      <a:pt x="171" y="448"/>
                      <a:pt x="313" y="306"/>
                    </a:cubicBezTo>
                    <a:cubicBezTo>
                      <a:pt x="455" y="166"/>
                      <a:pt x="645" y="89"/>
                      <a:pt x="845" y="89"/>
                    </a:cubicBezTo>
                    <a:close/>
                    <a:moveTo>
                      <a:pt x="845" y="0"/>
                    </a:moveTo>
                    <a:cubicBezTo>
                      <a:pt x="381" y="0"/>
                      <a:pt x="5" y="377"/>
                      <a:pt x="5" y="842"/>
                    </a:cubicBezTo>
                    <a:cubicBezTo>
                      <a:pt x="1" y="1302"/>
                      <a:pt x="377" y="1682"/>
                      <a:pt x="842" y="1682"/>
                    </a:cubicBezTo>
                    <a:lnTo>
                      <a:pt x="845" y="1682"/>
                    </a:lnTo>
                    <a:cubicBezTo>
                      <a:pt x="1306" y="1682"/>
                      <a:pt x="1686" y="1305"/>
                      <a:pt x="1686" y="845"/>
                    </a:cubicBezTo>
                    <a:cubicBezTo>
                      <a:pt x="1686" y="380"/>
                      <a:pt x="1310" y="0"/>
                      <a:pt x="8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1"/>
              <p:cNvSpPr/>
              <p:nvPr/>
            </p:nvSpPr>
            <p:spPr>
              <a:xfrm>
                <a:off x="7295875" y="3034063"/>
                <a:ext cx="42125" cy="42050"/>
              </a:xfrm>
              <a:custGeom>
                <a:rect b="b" l="l" r="r" t="t"/>
                <a:pathLst>
                  <a:path extrusionOk="0" h="1682" w="1685">
                    <a:moveTo>
                      <a:pt x="845" y="85"/>
                    </a:moveTo>
                    <a:cubicBezTo>
                      <a:pt x="1262" y="89"/>
                      <a:pt x="1600" y="428"/>
                      <a:pt x="1597" y="841"/>
                    </a:cubicBezTo>
                    <a:cubicBezTo>
                      <a:pt x="1597" y="1045"/>
                      <a:pt x="1519" y="1231"/>
                      <a:pt x="1377" y="1373"/>
                    </a:cubicBezTo>
                    <a:cubicBezTo>
                      <a:pt x="1234" y="1516"/>
                      <a:pt x="1045" y="1594"/>
                      <a:pt x="845" y="1594"/>
                    </a:cubicBezTo>
                    <a:lnTo>
                      <a:pt x="841" y="1594"/>
                    </a:lnTo>
                    <a:cubicBezTo>
                      <a:pt x="641" y="1594"/>
                      <a:pt x="452" y="1516"/>
                      <a:pt x="309" y="1373"/>
                    </a:cubicBezTo>
                    <a:cubicBezTo>
                      <a:pt x="167" y="1231"/>
                      <a:pt x="89" y="1041"/>
                      <a:pt x="89" y="838"/>
                    </a:cubicBezTo>
                    <a:cubicBezTo>
                      <a:pt x="92" y="424"/>
                      <a:pt x="428" y="85"/>
                      <a:pt x="845" y="85"/>
                    </a:cubicBezTo>
                    <a:close/>
                    <a:moveTo>
                      <a:pt x="845" y="1"/>
                    </a:moveTo>
                    <a:cubicBezTo>
                      <a:pt x="380" y="1"/>
                      <a:pt x="4" y="377"/>
                      <a:pt x="4" y="838"/>
                    </a:cubicBezTo>
                    <a:cubicBezTo>
                      <a:pt x="1" y="1065"/>
                      <a:pt x="89" y="1275"/>
                      <a:pt x="248" y="1434"/>
                    </a:cubicBezTo>
                    <a:cubicBezTo>
                      <a:pt x="408" y="1594"/>
                      <a:pt x="618" y="1682"/>
                      <a:pt x="841" y="1682"/>
                    </a:cubicBezTo>
                    <a:lnTo>
                      <a:pt x="845" y="1682"/>
                    </a:lnTo>
                    <a:cubicBezTo>
                      <a:pt x="1068" y="1682"/>
                      <a:pt x="1278" y="1594"/>
                      <a:pt x="1438" y="1438"/>
                    </a:cubicBezTo>
                    <a:cubicBezTo>
                      <a:pt x="1597" y="1278"/>
                      <a:pt x="1685" y="1068"/>
                      <a:pt x="1685" y="841"/>
                    </a:cubicBezTo>
                    <a:cubicBezTo>
                      <a:pt x="1685" y="377"/>
                      <a:pt x="1309" y="1"/>
                      <a:pt x="845" y="1"/>
                    </a:cubicBezTo>
                    <a:close/>
                  </a:path>
                </a:pathLst>
              </a:custGeom>
              <a:solidFill>
                <a:srgbClr val="F8F0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"/>
              <p:cNvSpPr/>
              <p:nvPr/>
            </p:nvSpPr>
            <p:spPr>
              <a:xfrm>
                <a:off x="6559350" y="2988563"/>
                <a:ext cx="840950" cy="125175"/>
              </a:xfrm>
              <a:custGeom>
                <a:rect b="b" l="l" r="r" t="t"/>
                <a:pathLst>
                  <a:path extrusionOk="0" h="5007" w="33638">
                    <a:moveTo>
                      <a:pt x="33526" y="88"/>
                    </a:moveTo>
                    <a:lnTo>
                      <a:pt x="33550" y="4790"/>
                    </a:lnTo>
                    <a:lnTo>
                      <a:pt x="163" y="4919"/>
                    </a:lnTo>
                    <a:lnTo>
                      <a:pt x="88" y="288"/>
                    </a:lnTo>
                    <a:lnTo>
                      <a:pt x="33526" y="88"/>
                    </a:lnTo>
                    <a:close/>
                    <a:moveTo>
                      <a:pt x="33614" y="0"/>
                    </a:moveTo>
                    <a:lnTo>
                      <a:pt x="44" y="203"/>
                    </a:lnTo>
                    <a:lnTo>
                      <a:pt x="1" y="203"/>
                    </a:lnTo>
                    <a:lnTo>
                      <a:pt x="75" y="5007"/>
                    </a:lnTo>
                    <a:lnTo>
                      <a:pt x="33638" y="4878"/>
                    </a:lnTo>
                    <a:lnTo>
                      <a:pt x="33614" y="0"/>
                    </a:lnTo>
                    <a:close/>
                  </a:path>
                </a:pathLst>
              </a:custGeom>
              <a:solidFill>
                <a:srgbClr val="F8F0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1"/>
            <p:cNvGrpSpPr/>
            <p:nvPr/>
          </p:nvGrpSpPr>
          <p:grpSpPr>
            <a:xfrm>
              <a:off x="1394523" y="2896799"/>
              <a:ext cx="1644122" cy="1754988"/>
              <a:chOff x="3226423" y="2767750"/>
              <a:chExt cx="835470" cy="891807"/>
            </a:xfrm>
          </p:grpSpPr>
          <p:sp>
            <p:nvSpPr>
              <p:cNvPr id="152" name="Google Shape;152;p1"/>
              <p:cNvSpPr/>
              <p:nvPr/>
            </p:nvSpPr>
            <p:spPr>
              <a:xfrm>
                <a:off x="3226423" y="2807185"/>
                <a:ext cx="835470" cy="852372"/>
              </a:xfrm>
              <a:custGeom>
                <a:rect b="b" l="l" r="r" t="t"/>
                <a:pathLst>
                  <a:path extrusionOk="0" h="15347" w="15042">
                    <a:moveTo>
                      <a:pt x="6238" y="194"/>
                    </a:moveTo>
                    <a:cubicBezTo>
                      <a:pt x="7756" y="194"/>
                      <a:pt x="8987" y="637"/>
                      <a:pt x="9902" y="1519"/>
                    </a:cubicBezTo>
                    <a:cubicBezTo>
                      <a:pt x="11939" y="3482"/>
                      <a:pt x="11747" y="6983"/>
                      <a:pt x="11747" y="7017"/>
                    </a:cubicBezTo>
                    <a:cubicBezTo>
                      <a:pt x="11742" y="7058"/>
                      <a:pt x="11767" y="7095"/>
                      <a:pt x="11803" y="7112"/>
                    </a:cubicBezTo>
                    <a:lnTo>
                      <a:pt x="14671" y="8383"/>
                    </a:lnTo>
                    <a:lnTo>
                      <a:pt x="11668" y="9367"/>
                    </a:lnTo>
                    <a:cubicBezTo>
                      <a:pt x="11631" y="9377"/>
                      <a:pt x="11604" y="9411"/>
                      <a:pt x="11604" y="9448"/>
                    </a:cubicBezTo>
                    <a:cubicBezTo>
                      <a:pt x="11600" y="9464"/>
                      <a:pt x="11462" y="10990"/>
                      <a:pt x="10597" y="12445"/>
                    </a:cubicBezTo>
                    <a:cubicBezTo>
                      <a:pt x="9529" y="14244"/>
                      <a:pt x="7883" y="15153"/>
                      <a:pt x="5698" y="15153"/>
                    </a:cubicBezTo>
                    <a:cubicBezTo>
                      <a:pt x="5524" y="15153"/>
                      <a:pt x="5347" y="15147"/>
                      <a:pt x="5167" y="15136"/>
                    </a:cubicBezTo>
                    <a:cubicBezTo>
                      <a:pt x="1865" y="14926"/>
                      <a:pt x="296" y="11258"/>
                      <a:pt x="231" y="7939"/>
                    </a:cubicBezTo>
                    <a:cubicBezTo>
                      <a:pt x="166" y="4489"/>
                      <a:pt x="1743" y="607"/>
                      <a:pt x="5363" y="241"/>
                    </a:cubicBezTo>
                    <a:cubicBezTo>
                      <a:pt x="5661" y="210"/>
                      <a:pt x="5953" y="194"/>
                      <a:pt x="6238" y="194"/>
                    </a:cubicBezTo>
                    <a:close/>
                    <a:moveTo>
                      <a:pt x="6241" y="0"/>
                    </a:moveTo>
                    <a:cubicBezTo>
                      <a:pt x="5952" y="0"/>
                      <a:pt x="5652" y="16"/>
                      <a:pt x="5343" y="48"/>
                    </a:cubicBezTo>
                    <a:cubicBezTo>
                      <a:pt x="3638" y="221"/>
                      <a:pt x="2234" y="1156"/>
                      <a:pt x="1282" y="2753"/>
                    </a:cubicBezTo>
                    <a:cubicBezTo>
                      <a:pt x="445" y="4156"/>
                      <a:pt x="0" y="6000"/>
                      <a:pt x="38" y="7943"/>
                    </a:cubicBezTo>
                    <a:cubicBezTo>
                      <a:pt x="102" y="11346"/>
                      <a:pt x="1729" y="15112"/>
                      <a:pt x="5157" y="15329"/>
                    </a:cubicBezTo>
                    <a:cubicBezTo>
                      <a:pt x="5336" y="15339"/>
                      <a:pt x="5512" y="15347"/>
                      <a:pt x="5681" y="15347"/>
                    </a:cubicBezTo>
                    <a:cubicBezTo>
                      <a:pt x="8496" y="15347"/>
                      <a:pt x="9997" y="13841"/>
                      <a:pt x="10770" y="12536"/>
                    </a:cubicBezTo>
                    <a:cubicBezTo>
                      <a:pt x="11559" y="11197"/>
                      <a:pt x="11753" y="9841"/>
                      <a:pt x="11790" y="9530"/>
                    </a:cubicBezTo>
                    <a:lnTo>
                      <a:pt x="14973" y="8488"/>
                    </a:lnTo>
                    <a:cubicBezTo>
                      <a:pt x="15011" y="8475"/>
                      <a:pt x="15037" y="8441"/>
                      <a:pt x="15041" y="8400"/>
                    </a:cubicBezTo>
                    <a:cubicBezTo>
                      <a:pt x="15041" y="8360"/>
                      <a:pt x="15021" y="8322"/>
                      <a:pt x="14984" y="8309"/>
                    </a:cubicBezTo>
                    <a:lnTo>
                      <a:pt x="11943" y="6963"/>
                    </a:lnTo>
                    <a:cubicBezTo>
                      <a:pt x="11960" y="6454"/>
                      <a:pt x="11980" y="3251"/>
                      <a:pt x="10038" y="1380"/>
                    </a:cubicBezTo>
                    <a:cubicBezTo>
                      <a:pt x="9085" y="465"/>
                      <a:pt x="7810" y="0"/>
                      <a:pt x="6241" y="0"/>
                    </a:cubicBezTo>
                    <a:close/>
                  </a:path>
                </a:pathLst>
              </a:custGeom>
              <a:solidFill>
                <a:srgbClr val="B6D7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"/>
              <p:cNvSpPr/>
              <p:nvPr/>
            </p:nvSpPr>
            <p:spPr>
              <a:xfrm>
                <a:off x="3276467" y="2833179"/>
                <a:ext cx="702168" cy="777060"/>
              </a:xfrm>
              <a:custGeom>
                <a:rect b="b" l="l" r="r" t="t"/>
                <a:pathLst>
                  <a:path extrusionOk="0" h="13991" w="12642">
                    <a:moveTo>
                      <a:pt x="5561" y="0"/>
                    </a:moveTo>
                    <a:cubicBezTo>
                      <a:pt x="5293" y="0"/>
                      <a:pt x="5015" y="17"/>
                      <a:pt x="4730" y="44"/>
                    </a:cubicBezTo>
                    <a:cubicBezTo>
                      <a:pt x="2859" y="234"/>
                      <a:pt x="1770" y="1441"/>
                      <a:pt x="1185" y="2420"/>
                    </a:cubicBezTo>
                    <a:cubicBezTo>
                      <a:pt x="412" y="3719"/>
                      <a:pt x="1" y="5434"/>
                      <a:pt x="38" y="7251"/>
                    </a:cubicBezTo>
                    <a:cubicBezTo>
                      <a:pt x="69" y="9004"/>
                      <a:pt x="509" y="10641"/>
                      <a:pt x="1276" y="11864"/>
                    </a:cubicBezTo>
                    <a:cubicBezTo>
                      <a:pt x="1842" y="12770"/>
                      <a:pt x="2862" y="13868"/>
                      <a:pt x="4516" y="13973"/>
                    </a:cubicBezTo>
                    <a:cubicBezTo>
                      <a:pt x="4683" y="13984"/>
                      <a:pt x="4849" y="13990"/>
                      <a:pt x="5008" y="13990"/>
                    </a:cubicBezTo>
                    <a:lnTo>
                      <a:pt x="5012" y="13990"/>
                    </a:lnTo>
                    <a:cubicBezTo>
                      <a:pt x="9913" y="13990"/>
                      <a:pt x="10418" y="8943"/>
                      <a:pt x="10439" y="8729"/>
                    </a:cubicBezTo>
                    <a:cubicBezTo>
                      <a:pt x="10459" y="8499"/>
                      <a:pt x="10614" y="8298"/>
                      <a:pt x="10838" y="8228"/>
                    </a:cubicBezTo>
                    <a:lnTo>
                      <a:pt x="12642" y="7638"/>
                    </a:lnTo>
                    <a:lnTo>
                      <a:pt x="10927" y="6878"/>
                    </a:lnTo>
                    <a:cubicBezTo>
                      <a:pt x="10703" y="6780"/>
                      <a:pt x="10567" y="6553"/>
                      <a:pt x="10581" y="6308"/>
                    </a:cubicBezTo>
                    <a:cubicBezTo>
                      <a:pt x="10584" y="6278"/>
                      <a:pt x="10757" y="3176"/>
                      <a:pt x="9035" y="1343"/>
                    </a:cubicBezTo>
                    <a:cubicBezTo>
                      <a:pt x="8197" y="451"/>
                      <a:pt x="7028" y="0"/>
                      <a:pt x="5561" y="0"/>
                    </a:cubicBezTo>
                    <a:close/>
                  </a:path>
                </a:pathLst>
              </a:custGeom>
              <a:solidFill>
                <a:srgbClr val="B6D7C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1"/>
              <p:cNvSpPr/>
              <p:nvPr/>
            </p:nvSpPr>
            <p:spPr>
              <a:xfrm>
                <a:off x="3389662" y="2984364"/>
                <a:ext cx="80037" cy="242710"/>
              </a:xfrm>
              <a:custGeom>
                <a:rect b="b" l="l" r="r" t="t"/>
                <a:pathLst>
                  <a:path extrusionOk="0" h="4370" w="1441">
                    <a:moveTo>
                      <a:pt x="200" y="213"/>
                    </a:moveTo>
                    <a:lnTo>
                      <a:pt x="200" y="213"/>
                    </a:lnTo>
                    <a:cubicBezTo>
                      <a:pt x="414" y="254"/>
                      <a:pt x="858" y="383"/>
                      <a:pt x="909" y="736"/>
                    </a:cubicBezTo>
                    <a:cubicBezTo>
                      <a:pt x="980" y="1224"/>
                      <a:pt x="295" y="1915"/>
                      <a:pt x="289" y="1922"/>
                    </a:cubicBezTo>
                    <a:cubicBezTo>
                      <a:pt x="286" y="1929"/>
                      <a:pt x="278" y="1933"/>
                      <a:pt x="275" y="1939"/>
                    </a:cubicBezTo>
                    <a:lnTo>
                      <a:pt x="200" y="213"/>
                    </a:lnTo>
                    <a:close/>
                    <a:moveTo>
                      <a:pt x="278" y="2051"/>
                    </a:moveTo>
                    <a:lnTo>
                      <a:pt x="278" y="2051"/>
                    </a:lnTo>
                    <a:cubicBezTo>
                      <a:pt x="300" y="2076"/>
                      <a:pt x="329" y="2089"/>
                      <a:pt x="360" y="2089"/>
                    </a:cubicBezTo>
                    <a:cubicBezTo>
                      <a:pt x="364" y="2089"/>
                      <a:pt x="367" y="2089"/>
                      <a:pt x="370" y="2089"/>
                    </a:cubicBezTo>
                    <a:cubicBezTo>
                      <a:pt x="411" y="2082"/>
                      <a:pt x="477" y="2076"/>
                      <a:pt x="553" y="2076"/>
                    </a:cubicBezTo>
                    <a:cubicBezTo>
                      <a:pt x="716" y="2076"/>
                      <a:pt x="930" y="2103"/>
                      <a:pt x="1062" y="2207"/>
                    </a:cubicBezTo>
                    <a:cubicBezTo>
                      <a:pt x="1140" y="2272"/>
                      <a:pt x="1184" y="2356"/>
                      <a:pt x="1193" y="2468"/>
                    </a:cubicBezTo>
                    <a:cubicBezTo>
                      <a:pt x="1228" y="2851"/>
                      <a:pt x="702" y="3597"/>
                      <a:pt x="367" y="4017"/>
                    </a:cubicBezTo>
                    <a:lnTo>
                      <a:pt x="278" y="2051"/>
                    </a:lnTo>
                    <a:close/>
                    <a:moveTo>
                      <a:pt x="106" y="0"/>
                    </a:moveTo>
                    <a:cubicBezTo>
                      <a:pt x="78" y="0"/>
                      <a:pt x="51" y="10"/>
                      <a:pt x="31" y="27"/>
                    </a:cubicBezTo>
                    <a:cubicBezTo>
                      <a:pt x="11" y="47"/>
                      <a:pt x="1" y="75"/>
                      <a:pt x="1" y="102"/>
                    </a:cubicBezTo>
                    <a:lnTo>
                      <a:pt x="184" y="4278"/>
                    </a:lnTo>
                    <a:cubicBezTo>
                      <a:pt x="184" y="4315"/>
                      <a:pt x="211" y="4353"/>
                      <a:pt x="248" y="4367"/>
                    </a:cubicBezTo>
                    <a:cubicBezTo>
                      <a:pt x="258" y="4370"/>
                      <a:pt x="268" y="4370"/>
                      <a:pt x="278" y="4370"/>
                    </a:cubicBezTo>
                    <a:cubicBezTo>
                      <a:pt x="306" y="4370"/>
                      <a:pt x="333" y="4359"/>
                      <a:pt x="353" y="4336"/>
                    </a:cubicBezTo>
                    <a:cubicBezTo>
                      <a:pt x="397" y="4285"/>
                      <a:pt x="1441" y="3078"/>
                      <a:pt x="1387" y="2451"/>
                    </a:cubicBezTo>
                    <a:cubicBezTo>
                      <a:pt x="1373" y="2285"/>
                      <a:pt x="1306" y="2153"/>
                      <a:pt x="1180" y="2058"/>
                    </a:cubicBezTo>
                    <a:cubicBezTo>
                      <a:pt x="1010" y="1919"/>
                      <a:pt x="766" y="1885"/>
                      <a:pt x="587" y="1881"/>
                    </a:cubicBezTo>
                    <a:cubicBezTo>
                      <a:pt x="804" y="1624"/>
                      <a:pt x="1163" y="1125"/>
                      <a:pt x="1102" y="709"/>
                    </a:cubicBezTo>
                    <a:cubicBezTo>
                      <a:pt x="1014" y="95"/>
                      <a:pt x="143" y="4"/>
                      <a:pt x="106" y="0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1"/>
              <p:cNvSpPr/>
              <p:nvPr/>
            </p:nvSpPr>
            <p:spPr>
              <a:xfrm>
                <a:off x="3480419" y="2970034"/>
                <a:ext cx="104920" cy="239377"/>
              </a:xfrm>
              <a:custGeom>
                <a:rect b="b" l="l" r="r" t="t"/>
                <a:pathLst>
                  <a:path extrusionOk="0" h="4310" w="1889">
                    <a:moveTo>
                      <a:pt x="99" y="0"/>
                    </a:moveTo>
                    <a:cubicBezTo>
                      <a:pt x="44" y="0"/>
                      <a:pt x="0" y="44"/>
                      <a:pt x="0" y="96"/>
                    </a:cubicBezTo>
                    <a:lnTo>
                      <a:pt x="0" y="4214"/>
                    </a:lnTo>
                    <a:cubicBezTo>
                      <a:pt x="0" y="4241"/>
                      <a:pt x="14" y="4268"/>
                      <a:pt x="38" y="4289"/>
                    </a:cubicBezTo>
                    <a:cubicBezTo>
                      <a:pt x="55" y="4303"/>
                      <a:pt x="75" y="4309"/>
                      <a:pt x="99" y="4309"/>
                    </a:cubicBezTo>
                    <a:lnTo>
                      <a:pt x="116" y="4309"/>
                    </a:lnTo>
                    <a:lnTo>
                      <a:pt x="1804" y="3970"/>
                    </a:lnTo>
                    <a:cubicBezTo>
                      <a:pt x="1855" y="3960"/>
                      <a:pt x="1889" y="3909"/>
                      <a:pt x="1878" y="3858"/>
                    </a:cubicBezTo>
                    <a:cubicBezTo>
                      <a:pt x="1869" y="3810"/>
                      <a:pt x="1828" y="3779"/>
                      <a:pt x="1782" y="3779"/>
                    </a:cubicBezTo>
                    <a:cubicBezTo>
                      <a:pt x="1776" y="3779"/>
                      <a:pt x="1770" y="3779"/>
                      <a:pt x="1763" y="3780"/>
                    </a:cubicBezTo>
                    <a:lnTo>
                      <a:pt x="193" y="4096"/>
                    </a:lnTo>
                    <a:lnTo>
                      <a:pt x="193" y="96"/>
                    </a:lnTo>
                    <a:cubicBezTo>
                      <a:pt x="193" y="44"/>
                      <a:pt x="153" y="0"/>
                      <a:pt x="99" y="0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"/>
              <p:cNvSpPr/>
              <p:nvPr/>
            </p:nvSpPr>
            <p:spPr>
              <a:xfrm>
                <a:off x="3537683" y="2962870"/>
                <a:ext cx="86591" cy="212440"/>
              </a:xfrm>
              <a:custGeom>
                <a:rect b="b" l="l" r="r" t="t"/>
                <a:pathLst>
                  <a:path extrusionOk="0" h="3825" w="1559">
                    <a:moveTo>
                      <a:pt x="491" y="1"/>
                    </a:moveTo>
                    <a:cubicBezTo>
                      <a:pt x="489" y="1"/>
                      <a:pt x="487" y="1"/>
                      <a:pt x="484" y="1"/>
                    </a:cubicBezTo>
                    <a:cubicBezTo>
                      <a:pt x="440" y="4"/>
                      <a:pt x="403" y="38"/>
                      <a:pt x="396" y="85"/>
                    </a:cubicBezTo>
                    <a:lnTo>
                      <a:pt x="7" y="3418"/>
                    </a:lnTo>
                    <a:cubicBezTo>
                      <a:pt x="0" y="3472"/>
                      <a:pt x="41" y="3520"/>
                      <a:pt x="91" y="3526"/>
                    </a:cubicBezTo>
                    <a:cubicBezTo>
                      <a:pt x="94" y="3526"/>
                      <a:pt x="96" y="3526"/>
                      <a:pt x="98" y="3526"/>
                    </a:cubicBezTo>
                    <a:cubicBezTo>
                      <a:pt x="150" y="3526"/>
                      <a:pt x="193" y="3490"/>
                      <a:pt x="200" y="3438"/>
                    </a:cubicBezTo>
                    <a:lnTo>
                      <a:pt x="529" y="618"/>
                    </a:lnTo>
                    <a:lnTo>
                      <a:pt x="1359" y="3750"/>
                    </a:lnTo>
                    <a:cubicBezTo>
                      <a:pt x="1369" y="3794"/>
                      <a:pt x="1410" y="3825"/>
                      <a:pt x="1451" y="3825"/>
                    </a:cubicBezTo>
                    <a:cubicBezTo>
                      <a:pt x="1461" y="3825"/>
                      <a:pt x="1468" y="3821"/>
                      <a:pt x="1478" y="3821"/>
                    </a:cubicBezTo>
                    <a:cubicBezTo>
                      <a:pt x="1529" y="3808"/>
                      <a:pt x="1559" y="3753"/>
                      <a:pt x="1546" y="3703"/>
                    </a:cubicBezTo>
                    <a:lnTo>
                      <a:pt x="586" y="72"/>
                    </a:lnTo>
                    <a:cubicBezTo>
                      <a:pt x="577" y="30"/>
                      <a:pt x="537" y="1"/>
                      <a:pt x="491" y="1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"/>
              <p:cNvSpPr/>
              <p:nvPr/>
            </p:nvSpPr>
            <p:spPr>
              <a:xfrm>
                <a:off x="3545737" y="3093116"/>
                <a:ext cx="59542" cy="17995"/>
              </a:xfrm>
              <a:custGeom>
                <a:rect b="b" l="l" r="r" t="t"/>
                <a:pathLst>
                  <a:path extrusionOk="0" h="324" w="1072">
                    <a:moveTo>
                      <a:pt x="966" y="1"/>
                    </a:moveTo>
                    <a:cubicBezTo>
                      <a:pt x="962" y="1"/>
                      <a:pt x="958" y="1"/>
                      <a:pt x="953" y="1"/>
                    </a:cubicBezTo>
                    <a:lnTo>
                      <a:pt x="92" y="131"/>
                    </a:lnTo>
                    <a:cubicBezTo>
                      <a:pt x="38" y="140"/>
                      <a:pt x="1" y="188"/>
                      <a:pt x="7" y="242"/>
                    </a:cubicBezTo>
                    <a:cubicBezTo>
                      <a:pt x="18" y="289"/>
                      <a:pt x="59" y="324"/>
                      <a:pt x="106" y="324"/>
                    </a:cubicBezTo>
                    <a:lnTo>
                      <a:pt x="120" y="324"/>
                    </a:lnTo>
                    <a:lnTo>
                      <a:pt x="984" y="195"/>
                    </a:lnTo>
                    <a:cubicBezTo>
                      <a:pt x="1035" y="184"/>
                      <a:pt x="1071" y="137"/>
                      <a:pt x="1065" y="83"/>
                    </a:cubicBezTo>
                    <a:cubicBezTo>
                      <a:pt x="1056" y="36"/>
                      <a:pt x="1014" y="1"/>
                      <a:pt x="966" y="1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>
                <a:off x="3462534" y="3279793"/>
                <a:ext cx="120749" cy="234268"/>
              </a:xfrm>
              <a:custGeom>
                <a:rect b="b" l="l" r="r" t="t"/>
                <a:pathLst>
                  <a:path extrusionOk="0" h="4218" w="2174">
                    <a:moveTo>
                      <a:pt x="666" y="196"/>
                    </a:moveTo>
                    <a:cubicBezTo>
                      <a:pt x="895" y="196"/>
                      <a:pt x="1130" y="229"/>
                      <a:pt x="1265" y="339"/>
                    </a:cubicBezTo>
                    <a:cubicBezTo>
                      <a:pt x="1343" y="400"/>
                      <a:pt x="1380" y="484"/>
                      <a:pt x="1380" y="593"/>
                    </a:cubicBezTo>
                    <a:cubicBezTo>
                      <a:pt x="1380" y="1257"/>
                      <a:pt x="401" y="1854"/>
                      <a:pt x="390" y="1861"/>
                    </a:cubicBezTo>
                    <a:cubicBezTo>
                      <a:pt x="349" y="1885"/>
                      <a:pt x="332" y="1936"/>
                      <a:pt x="349" y="1980"/>
                    </a:cubicBezTo>
                    <a:cubicBezTo>
                      <a:pt x="364" y="2017"/>
                      <a:pt x="400" y="2040"/>
                      <a:pt x="440" y="2040"/>
                    </a:cubicBezTo>
                    <a:cubicBezTo>
                      <a:pt x="447" y="2040"/>
                      <a:pt x="454" y="2039"/>
                      <a:pt x="462" y="2038"/>
                    </a:cubicBezTo>
                    <a:cubicBezTo>
                      <a:pt x="467" y="2035"/>
                      <a:pt x="754" y="1968"/>
                      <a:pt x="1072" y="1968"/>
                    </a:cubicBezTo>
                    <a:cubicBezTo>
                      <a:pt x="1307" y="1968"/>
                      <a:pt x="1560" y="2005"/>
                      <a:pt x="1729" y="2132"/>
                    </a:cubicBezTo>
                    <a:cubicBezTo>
                      <a:pt x="1851" y="2224"/>
                      <a:pt x="1915" y="2349"/>
                      <a:pt x="1923" y="2518"/>
                    </a:cubicBezTo>
                    <a:cubicBezTo>
                      <a:pt x="1963" y="3230"/>
                      <a:pt x="851" y="3803"/>
                      <a:pt x="475" y="3976"/>
                    </a:cubicBezTo>
                    <a:lnTo>
                      <a:pt x="204" y="234"/>
                    </a:lnTo>
                    <a:cubicBezTo>
                      <a:pt x="323" y="215"/>
                      <a:pt x="493" y="196"/>
                      <a:pt x="666" y="196"/>
                    </a:cubicBezTo>
                    <a:close/>
                    <a:moveTo>
                      <a:pt x="659" y="1"/>
                    </a:moveTo>
                    <a:cubicBezTo>
                      <a:pt x="362" y="1"/>
                      <a:pt x="102" y="54"/>
                      <a:pt x="82" y="57"/>
                    </a:cubicBezTo>
                    <a:cubicBezTo>
                      <a:pt x="34" y="68"/>
                      <a:pt x="0" y="112"/>
                      <a:pt x="4" y="159"/>
                    </a:cubicBezTo>
                    <a:lnTo>
                      <a:pt x="292" y="4128"/>
                    </a:lnTo>
                    <a:cubicBezTo>
                      <a:pt x="292" y="4159"/>
                      <a:pt x="309" y="4186"/>
                      <a:pt x="336" y="4203"/>
                    </a:cubicBezTo>
                    <a:cubicBezTo>
                      <a:pt x="353" y="4214"/>
                      <a:pt x="370" y="4217"/>
                      <a:pt x="387" y="4217"/>
                    </a:cubicBezTo>
                    <a:cubicBezTo>
                      <a:pt x="401" y="4217"/>
                      <a:pt x="410" y="4217"/>
                      <a:pt x="424" y="4210"/>
                    </a:cubicBezTo>
                    <a:cubicBezTo>
                      <a:pt x="495" y="4183"/>
                      <a:pt x="2173" y="3498"/>
                      <a:pt x="2119" y="2509"/>
                    </a:cubicBezTo>
                    <a:cubicBezTo>
                      <a:pt x="2106" y="2282"/>
                      <a:pt x="2014" y="2102"/>
                      <a:pt x="1848" y="1976"/>
                    </a:cubicBezTo>
                    <a:cubicBezTo>
                      <a:pt x="1634" y="1820"/>
                      <a:pt x="1332" y="1776"/>
                      <a:pt x="1060" y="1776"/>
                    </a:cubicBezTo>
                    <a:cubicBezTo>
                      <a:pt x="978" y="1776"/>
                      <a:pt x="898" y="1780"/>
                      <a:pt x="824" y="1786"/>
                    </a:cubicBezTo>
                    <a:cubicBezTo>
                      <a:pt x="1142" y="1529"/>
                      <a:pt x="1573" y="1091"/>
                      <a:pt x="1573" y="593"/>
                    </a:cubicBezTo>
                    <a:cubicBezTo>
                      <a:pt x="1573" y="423"/>
                      <a:pt x="1512" y="288"/>
                      <a:pt x="1387" y="190"/>
                    </a:cubicBezTo>
                    <a:cubicBezTo>
                      <a:pt x="1206" y="41"/>
                      <a:pt x="919" y="1"/>
                      <a:pt x="659" y="1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3569065" y="3233971"/>
                <a:ext cx="173126" cy="272535"/>
              </a:xfrm>
              <a:custGeom>
                <a:rect b="b" l="l" r="r" t="t"/>
                <a:pathLst>
                  <a:path extrusionOk="0" h="4907" w="3117">
                    <a:moveTo>
                      <a:pt x="102" y="0"/>
                    </a:moveTo>
                    <a:cubicBezTo>
                      <a:pt x="98" y="0"/>
                      <a:pt x="93" y="1"/>
                      <a:pt x="89" y="1"/>
                    </a:cubicBezTo>
                    <a:cubicBezTo>
                      <a:pt x="38" y="8"/>
                      <a:pt x="1" y="59"/>
                      <a:pt x="8" y="109"/>
                    </a:cubicBezTo>
                    <a:lnTo>
                      <a:pt x="669" y="4825"/>
                    </a:lnTo>
                    <a:cubicBezTo>
                      <a:pt x="672" y="4852"/>
                      <a:pt x="689" y="4879"/>
                      <a:pt x="712" y="4892"/>
                    </a:cubicBezTo>
                    <a:cubicBezTo>
                      <a:pt x="730" y="4903"/>
                      <a:pt x="747" y="4906"/>
                      <a:pt x="764" y="4906"/>
                    </a:cubicBezTo>
                    <a:cubicBezTo>
                      <a:pt x="773" y="4906"/>
                      <a:pt x="787" y="4906"/>
                      <a:pt x="798" y="4900"/>
                    </a:cubicBezTo>
                    <a:lnTo>
                      <a:pt x="3042" y="4045"/>
                    </a:lnTo>
                    <a:cubicBezTo>
                      <a:pt x="3092" y="4025"/>
                      <a:pt x="3117" y="3971"/>
                      <a:pt x="3096" y="3920"/>
                    </a:cubicBezTo>
                    <a:cubicBezTo>
                      <a:pt x="3083" y="3880"/>
                      <a:pt x="3045" y="3857"/>
                      <a:pt x="3006" y="3857"/>
                    </a:cubicBezTo>
                    <a:cubicBezTo>
                      <a:pt x="2995" y="3857"/>
                      <a:pt x="2984" y="3859"/>
                      <a:pt x="2974" y="3862"/>
                    </a:cubicBezTo>
                    <a:lnTo>
                      <a:pt x="842" y="4676"/>
                    </a:lnTo>
                    <a:lnTo>
                      <a:pt x="201" y="83"/>
                    </a:lnTo>
                    <a:cubicBezTo>
                      <a:pt x="195" y="35"/>
                      <a:pt x="151" y="0"/>
                      <a:pt x="102" y="0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1"/>
              <p:cNvSpPr/>
              <p:nvPr/>
            </p:nvSpPr>
            <p:spPr>
              <a:xfrm>
                <a:off x="3638382" y="3180595"/>
                <a:ext cx="114362" cy="270202"/>
              </a:xfrm>
              <a:custGeom>
                <a:rect b="b" l="l" r="r" t="t"/>
                <a:pathLst>
                  <a:path extrusionOk="0" h="4865" w="2059">
                    <a:moveTo>
                      <a:pt x="100" y="1"/>
                    </a:moveTo>
                    <a:cubicBezTo>
                      <a:pt x="93" y="1"/>
                      <a:pt x="86" y="1"/>
                      <a:pt x="79" y="3"/>
                    </a:cubicBezTo>
                    <a:cubicBezTo>
                      <a:pt x="31" y="16"/>
                      <a:pt x="1" y="57"/>
                      <a:pt x="4" y="101"/>
                    </a:cubicBezTo>
                    <a:lnTo>
                      <a:pt x="211" y="4772"/>
                    </a:lnTo>
                    <a:cubicBezTo>
                      <a:pt x="211" y="4823"/>
                      <a:pt x="254" y="4864"/>
                      <a:pt x="306" y="4864"/>
                    </a:cubicBezTo>
                    <a:lnTo>
                      <a:pt x="312" y="4864"/>
                    </a:lnTo>
                    <a:cubicBezTo>
                      <a:pt x="363" y="4861"/>
                      <a:pt x="407" y="4816"/>
                      <a:pt x="404" y="4762"/>
                    </a:cubicBezTo>
                    <a:lnTo>
                      <a:pt x="221" y="596"/>
                    </a:lnTo>
                    <a:lnTo>
                      <a:pt x="1858" y="4216"/>
                    </a:lnTo>
                    <a:cubicBezTo>
                      <a:pt x="1875" y="4253"/>
                      <a:pt x="1910" y="4273"/>
                      <a:pt x="1945" y="4273"/>
                    </a:cubicBezTo>
                    <a:cubicBezTo>
                      <a:pt x="1959" y="4273"/>
                      <a:pt x="1973" y="4270"/>
                      <a:pt x="1987" y="4264"/>
                    </a:cubicBezTo>
                    <a:cubicBezTo>
                      <a:pt x="2035" y="4243"/>
                      <a:pt x="2058" y="4186"/>
                      <a:pt x="2035" y="4138"/>
                    </a:cubicBezTo>
                    <a:lnTo>
                      <a:pt x="187" y="57"/>
                    </a:lnTo>
                    <a:cubicBezTo>
                      <a:pt x="173" y="23"/>
                      <a:pt x="137" y="1"/>
                      <a:pt x="100" y="1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"/>
              <p:cNvSpPr/>
              <p:nvPr/>
            </p:nvSpPr>
            <p:spPr>
              <a:xfrm>
                <a:off x="3645324" y="3342889"/>
                <a:ext cx="73872" cy="31602"/>
              </a:xfrm>
              <a:custGeom>
                <a:rect b="b" l="l" r="r" t="t"/>
                <a:pathLst>
                  <a:path extrusionOk="0" h="569" w="1330">
                    <a:moveTo>
                      <a:pt x="1220" y="0"/>
                    </a:moveTo>
                    <a:cubicBezTo>
                      <a:pt x="1209" y="0"/>
                      <a:pt x="1198" y="2"/>
                      <a:pt x="1187" y="7"/>
                    </a:cubicBezTo>
                    <a:lnTo>
                      <a:pt x="79" y="379"/>
                    </a:lnTo>
                    <a:cubicBezTo>
                      <a:pt x="28" y="396"/>
                      <a:pt x="1" y="450"/>
                      <a:pt x="18" y="501"/>
                    </a:cubicBezTo>
                    <a:cubicBezTo>
                      <a:pt x="31" y="542"/>
                      <a:pt x="68" y="569"/>
                      <a:pt x="109" y="569"/>
                    </a:cubicBezTo>
                    <a:cubicBezTo>
                      <a:pt x="120" y="569"/>
                      <a:pt x="129" y="566"/>
                      <a:pt x="140" y="562"/>
                    </a:cubicBezTo>
                    <a:lnTo>
                      <a:pt x="1248" y="190"/>
                    </a:lnTo>
                    <a:cubicBezTo>
                      <a:pt x="1299" y="173"/>
                      <a:pt x="1329" y="115"/>
                      <a:pt x="1309" y="68"/>
                    </a:cubicBezTo>
                    <a:cubicBezTo>
                      <a:pt x="1296" y="27"/>
                      <a:pt x="1260" y="0"/>
                      <a:pt x="1220" y="0"/>
                    </a:cubicBezTo>
                    <a:close/>
                  </a:path>
                </a:pathLst>
              </a:custGeom>
              <a:solidFill>
                <a:srgbClr val="FEF8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"/>
              <p:cNvSpPr/>
              <p:nvPr/>
            </p:nvSpPr>
            <p:spPr>
              <a:xfrm>
                <a:off x="3724806" y="3136661"/>
                <a:ext cx="70261" cy="249541"/>
              </a:xfrm>
              <a:custGeom>
                <a:rect b="b" l="l" r="r" t="t"/>
                <a:pathLst>
                  <a:path extrusionOk="0" h="4493" w="1265">
                    <a:moveTo>
                      <a:pt x="702" y="1"/>
                    </a:moveTo>
                    <a:lnTo>
                      <a:pt x="0" y="234"/>
                    </a:lnTo>
                    <a:lnTo>
                      <a:pt x="1007" y="4492"/>
                    </a:lnTo>
                    <a:lnTo>
                      <a:pt x="1264" y="4492"/>
                    </a:lnTo>
                    <a:lnTo>
                      <a:pt x="702" y="1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"/>
              <p:cNvSpPr/>
              <p:nvPr/>
            </p:nvSpPr>
            <p:spPr>
              <a:xfrm>
                <a:off x="3782792" y="3407818"/>
                <a:ext cx="24494" cy="24493"/>
              </a:xfrm>
              <a:custGeom>
                <a:rect b="b" l="l" r="r" t="t"/>
                <a:pathLst>
                  <a:path extrusionOk="0" h="441" w="441">
                    <a:moveTo>
                      <a:pt x="220" y="0"/>
                    </a:moveTo>
                    <a:cubicBezTo>
                      <a:pt x="98" y="0"/>
                      <a:pt x="1" y="99"/>
                      <a:pt x="1" y="221"/>
                    </a:cubicBezTo>
                    <a:cubicBezTo>
                      <a:pt x="1" y="343"/>
                      <a:pt x="98" y="440"/>
                      <a:pt x="220" y="440"/>
                    </a:cubicBezTo>
                    <a:cubicBezTo>
                      <a:pt x="342" y="440"/>
                      <a:pt x="441" y="343"/>
                      <a:pt x="441" y="221"/>
                    </a:cubicBezTo>
                    <a:cubicBezTo>
                      <a:pt x="441" y="99"/>
                      <a:pt x="342" y="0"/>
                      <a:pt x="220" y="0"/>
                    </a:cubicBez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3615220" y="2959315"/>
                <a:ext cx="43379" cy="40933"/>
              </a:xfrm>
              <a:custGeom>
                <a:rect b="b" l="l" r="r" t="t"/>
                <a:pathLst>
                  <a:path extrusionOk="0" h="737" w="781">
                    <a:moveTo>
                      <a:pt x="671" y="1"/>
                    </a:moveTo>
                    <a:lnTo>
                      <a:pt x="0" y="621"/>
                    </a:lnTo>
                    <a:lnTo>
                      <a:pt x="109" y="736"/>
                    </a:lnTo>
                    <a:lnTo>
                      <a:pt x="780" y="115"/>
                    </a:lnTo>
                    <a:lnTo>
                      <a:pt x="671" y="1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>
                <a:off x="3642492" y="3044239"/>
                <a:ext cx="56931" cy="26548"/>
              </a:xfrm>
              <a:custGeom>
                <a:rect b="b" l="l" r="r" t="t"/>
                <a:pathLst>
                  <a:path extrusionOk="0" h="478" w="1025">
                    <a:moveTo>
                      <a:pt x="974" y="0"/>
                    </a:moveTo>
                    <a:lnTo>
                      <a:pt x="1" y="326"/>
                    </a:lnTo>
                    <a:lnTo>
                      <a:pt x="52" y="478"/>
                    </a:lnTo>
                    <a:lnTo>
                      <a:pt x="1025" y="152"/>
                    </a:lnTo>
                    <a:lnTo>
                      <a:pt x="974" y="0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"/>
              <p:cNvSpPr/>
              <p:nvPr/>
            </p:nvSpPr>
            <p:spPr>
              <a:xfrm>
                <a:off x="3650656" y="3117999"/>
                <a:ext cx="40879" cy="15884"/>
              </a:xfrm>
              <a:custGeom>
                <a:rect b="b" l="l" r="r" t="t"/>
                <a:pathLst>
                  <a:path extrusionOk="0" h="286" w="736">
                    <a:moveTo>
                      <a:pt x="27" y="1"/>
                    </a:moveTo>
                    <a:lnTo>
                      <a:pt x="0" y="157"/>
                    </a:lnTo>
                    <a:lnTo>
                      <a:pt x="708" y="286"/>
                    </a:lnTo>
                    <a:lnTo>
                      <a:pt x="736" y="130"/>
                    </a:lnTo>
                    <a:lnTo>
                      <a:pt x="27" y="1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"/>
              <p:cNvSpPr/>
              <p:nvPr/>
            </p:nvSpPr>
            <p:spPr>
              <a:xfrm>
                <a:off x="3383831" y="3343777"/>
                <a:ext cx="50488" cy="8886"/>
              </a:xfrm>
              <a:custGeom>
                <a:rect b="b" l="l" r="r" t="t"/>
                <a:pathLst>
                  <a:path extrusionOk="0" h="160" w="909">
                    <a:moveTo>
                      <a:pt x="0" y="0"/>
                    </a:moveTo>
                    <a:lnTo>
                      <a:pt x="0" y="160"/>
                    </a:lnTo>
                    <a:lnTo>
                      <a:pt x="909" y="160"/>
                    </a:lnTo>
                    <a:lnTo>
                      <a:pt x="909" y="0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"/>
              <p:cNvSpPr/>
              <p:nvPr/>
            </p:nvSpPr>
            <p:spPr>
              <a:xfrm>
                <a:off x="3393995" y="3414372"/>
                <a:ext cx="50155" cy="20772"/>
              </a:xfrm>
              <a:custGeom>
                <a:rect b="b" l="l" r="r" t="t"/>
                <a:pathLst>
                  <a:path extrusionOk="0" h="374" w="903">
                    <a:moveTo>
                      <a:pt x="862" y="1"/>
                    </a:moveTo>
                    <a:lnTo>
                      <a:pt x="0" y="221"/>
                    </a:lnTo>
                    <a:lnTo>
                      <a:pt x="41" y="374"/>
                    </a:lnTo>
                    <a:lnTo>
                      <a:pt x="902" y="153"/>
                    </a:lnTo>
                    <a:lnTo>
                      <a:pt x="862" y="1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3430708" y="3492686"/>
                <a:ext cx="34325" cy="42821"/>
              </a:xfrm>
              <a:custGeom>
                <a:rect b="b" l="l" r="r" t="t"/>
                <a:pathLst>
                  <a:path extrusionOk="0" h="771" w="618">
                    <a:moveTo>
                      <a:pt x="489" y="1"/>
                    </a:moveTo>
                    <a:lnTo>
                      <a:pt x="1" y="675"/>
                    </a:lnTo>
                    <a:lnTo>
                      <a:pt x="129" y="770"/>
                    </a:lnTo>
                    <a:lnTo>
                      <a:pt x="617" y="9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"/>
              <p:cNvSpPr/>
              <p:nvPr/>
            </p:nvSpPr>
            <p:spPr>
              <a:xfrm>
                <a:off x="3783736" y="2767750"/>
                <a:ext cx="2722" cy="3332"/>
              </a:xfrm>
              <a:custGeom>
                <a:rect b="b" l="l" r="r" t="t"/>
                <a:pathLst>
                  <a:path extrusionOk="0" h="60" w="49">
                    <a:moveTo>
                      <a:pt x="38" y="0"/>
                    </a:moveTo>
                    <a:cubicBezTo>
                      <a:pt x="36" y="0"/>
                      <a:pt x="33" y="3"/>
                      <a:pt x="31" y="5"/>
                    </a:cubicBezTo>
                    <a:lnTo>
                      <a:pt x="4" y="46"/>
                    </a:lnTo>
                    <a:cubicBezTo>
                      <a:pt x="0" y="53"/>
                      <a:pt x="4" y="56"/>
                      <a:pt x="7" y="60"/>
                    </a:cubicBezTo>
                    <a:cubicBezTo>
                      <a:pt x="11" y="60"/>
                      <a:pt x="14" y="60"/>
                      <a:pt x="17" y="56"/>
                    </a:cubicBezTo>
                    <a:lnTo>
                      <a:pt x="45" y="12"/>
                    </a:lnTo>
                    <a:cubicBezTo>
                      <a:pt x="48" y="9"/>
                      <a:pt x="48" y="5"/>
                      <a:pt x="41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6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"/>
              <p:cNvSpPr/>
              <p:nvPr/>
            </p:nvSpPr>
            <p:spPr>
              <a:xfrm>
                <a:off x="3773350" y="2784413"/>
                <a:ext cx="2333" cy="2999"/>
              </a:xfrm>
              <a:custGeom>
                <a:rect b="b" l="l" r="r" t="t"/>
                <a:pathLst>
                  <a:path extrusionOk="0" h="54" w="42">
                    <a:moveTo>
                      <a:pt x="38" y="0"/>
                    </a:moveTo>
                    <a:cubicBezTo>
                      <a:pt x="35" y="0"/>
                      <a:pt x="32" y="0"/>
                      <a:pt x="32" y="4"/>
                    </a:cubicBezTo>
                    <a:lnTo>
                      <a:pt x="4" y="44"/>
                    </a:lnTo>
                    <a:cubicBezTo>
                      <a:pt x="1" y="48"/>
                      <a:pt x="1" y="51"/>
                      <a:pt x="4" y="51"/>
                    </a:cubicBezTo>
                    <a:cubicBezTo>
                      <a:pt x="6" y="53"/>
                      <a:pt x="8" y="54"/>
                      <a:pt x="9" y="54"/>
                    </a:cubicBezTo>
                    <a:cubicBezTo>
                      <a:pt x="10" y="54"/>
                      <a:pt x="11" y="53"/>
                      <a:pt x="11" y="51"/>
                    </a:cubicBezTo>
                    <a:lnTo>
                      <a:pt x="38" y="10"/>
                    </a:lnTo>
                    <a:cubicBezTo>
                      <a:pt x="41" y="7"/>
                      <a:pt x="41" y="4"/>
                      <a:pt x="38" y="0"/>
                    </a:cubicBezTo>
                    <a:close/>
                  </a:path>
                </a:pathLst>
              </a:custGeom>
              <a:solidFill>
                <a:srgbClr val="FF6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"/>
              <p:cNvSpPr/>
              <p:nvPr/>
            </p:nvSpPr>
            <p:spPr>
              <a:xfrm>
                <a:off x="3317402" y="3130107"/>
                <a:ext cx="35214" cy="187892"/>
              </a:xfrm>
              <a:custGeom>
                <a:rect b="b" l="l" r="r" t="t"/>
                <a:pathLst>
                  <a:path extrusionOk="0" h="3383" w="634">
                    <a:moveTo>
                      <a:pt x="0" y="0"/>
                    </a:moveTo>
                    <a:lnTo>
                      <a:pt x="0" y="3383"/>
                    </a:lnTo>
                    <a:lnTo>
                      <a:pt x="634" y="324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3308348" y="3083396"/>
                <a:ext cx="23161" cy="23216"/>
              </a:xfrm>
              <a:custGeom>
                <a:rect b="b" l="l" r="r" t="t"/>
                <a:pathLst>
                  <a:path extrusionOk="0" h="418" w="417">
                    <a:moveTo>
                      <a:pt x="210" y="1"/>
                    </a:moveTo>
                    <a:cubicBezTo>
                      <a:pt x="95" y="1"/>
                      <a:pt x="0" y="95"/>
                      <a:pt x="0" y="211"/>
                    </a:cubicBezTo>
                    <a:cubicBezTo>
                      <a:pt x="0" y="322"/>
                      <a:pt x="95" y="417"/>
                      <a:pt x="210" y="417"/>
                    </a:cubicBezTo>
                    <a:cubicBezTo>
                      <a:pt x="322" y="417"/>
                      <a:pt x="417" y="322"/>
                      <a:pt x="417" y="211"/>
                    </a:cubicBezTo>
                    <a:cubicBezTo>
                      <a:pt x="417" y="95"/>
                      <a:pt x="322" y="1"/>
                      <a:pt x="210" y="1"/>
                    </a:cubicBezTo>
                    <a:close/>
                  </a:path>
                </a:pathLst>
              </a:custGeom>
              <a:solidFill>
                <a:srgbClr val="32173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"/>
          <p:cNvSpPr txBox="1"/>
          <p:nvPr>
            <p:ph idx="6" type="ctrTitle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can be done?</a:t>
            </a:r>
            <a:endParaRPr/>
          </a:p>
        </p:txBody>
      </p:sp>
      <p:sp>
        <p:nvSpPr>
          <p:cNvPr id="302" name="Google Shape;302;p10"/>
          <p:cNvSpPr/>
          <p:nvPr/>
        </p:nvSpPr>
        <p:spPr>
          <a:xfrm>
            <a:off x="720000" y="2049150"/>
            <a:ext cx="2154099" cy="9012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3494947" y="2049150"/>
            <a:ext cx="2154099" cy="9012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"/>
          <p:cNvSpPr txBox="1"/>
          <p:nvPr>
            <p:ph type="ctrTitle"/>
          </p:nvPr>
        </p:nvSpPr>
        <p:spPr>
          <a:xfrm>
            <a:off x="978501" y="228915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Current </a:t>
            </a:r>
            <a:br>
              <a:rPr lang="en"/>
            </a:br>
            <a:r>
              <a:rPr lang="en"/>
              <a:t>Method</a:t>
            </a:r>
            <a:endParaRPr/>
          </a:p>
        </p:txBody>
      </p:sp>
      <p:sp>
        <p:nvSpPr>
          <p:cNvPr id="305" name="Google Shape;305;p10"/>
          <p:cNvSpPr txBox="1"/>
          <p:nvPr>
            <p:ph idx="1" type="subTitle"/>
          </p:nvPr>
        </p:nvSpPr>
        <p:spPr>
          <a:xfrm>
            <a:off x="720099" y="3190350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000"/>
              <a:t>Manual method is error-prone and inefficient</a:t>
            </a:r>
            <a:endParaRPr sz="2000"/>
          </a:p>
        </p:txBody>
      </p:sp>
      <p:sp>
        <p:nvSpPr>
          <p:cNvPr id="306" name="Google Shape;306;p10"/>
          <p:cNvSpPr txBox="1"/>
          <p:nvPr>
            <p:ph idx="2" type="ctrTitle"/>
          </p:nvPr>
        </p:nvSpPr>
        <p:spPr>
          <a:xfrm>
            <a:off x="3758274" y="228915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ADD more man power?</a:t>
            </a:r>
            <a:endParaRPr/>
          </a:p>
        </p:txBody>
      </p:sp>
      <p:sp>
        <p:nvSpPr>
          <p:cNvPr id="307" name="Google Shape;307;p10"/>
          <p:cNvSpPr txBox="1"/>
          <p:nvPr>
            <p:ph idx="3" type="subTitle"/>
          </p:nvPr>
        </p:nvSpPr>
        <p:spPr>
          <a:xfrm>
            <a:off x="3495046" y="3206283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You could add 10 people to help, but is this efficient?</a:t>
            </a:r>
            <a:endParaRPr/>
          </a:p>
        </p:txBody>
      </p:sp>
      <p:sp>
        <p:nvSpPr>
          <p:cNvPr id="308" name="Google Shape;308;p10"/>
          <p:cNvSpPr txBox="1"/>
          <p:nvPr>
            <p:ph idx="5" type="subTitle"/>
          </p:nvPr>
        </p:nvSpPr>
        <p:spPr>
          <a:xfrm>
            <a:off x="6279650" y="3206283"/>
            <a:ext cx="2154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Why waste human resources on repetitive tasks?</a:t>
            </a:r>
            <a:endParaRPr/>
          </a:p>
        </p:txBody>
      </p:sp>
      <p:sp>
        <p:nvSpPr>
          <p:cNvPr id="309" name="Google Shape;309;p10"/>
          <p:cNvSpPr/>
          <p:nvPr/>
        </p:nvSpPr>
        <p:spPr>
          <a:xfrm>
            <a:off x="6279551" y="2049150"/>
            <a:ext cx="2154099" cy="9012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/>
          <p:cNvSpPr txBox="1"/>
          <p:nvPr>
            <p:ph idx="4" type="ctrTitle"/>
          </p:nvPr>
        </p:nvSpPr>
        <p:spPr>
          <a:xfrm>
            <a:off x="6538050" y="228915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Manpower Efficiency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"/>
          <p:cNvSpPr txBox="1"/>
          <p:nvPr>
            <p:ph idx="6" type="ctrTitle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can be done?</a:t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>
            <a:off x="720000" y="2049150"/>
            <a:ext cx="2154099" cy="9012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1"/>
          <p:cNvSpPr/>
          <p:nvPr/>
        </p:nvSpPr>
        <p:spPr>
          <a:xfrm>
            <a:off x="3494947" y="2049150"/>
            <a:ext cx="2154099" cy="9012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1"/>
          <p:cNvSpPr txBox="1"/>
          <p:nvPr>
            <p:ph type="ctrTitle"/>
          </p:nvPr>
        </p:nvSpPr>
        <p:spPr>
          <a:xfrm>
            <a:off x="978501" y="228915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Enjoy manual work</a:t>
            </a:r>
            <a:endParaRPr/>
          </a:p>
        </p:txBody>
      </p:sp>
      <p:sp>
        <p:nvSpPr>
          <p:cNvPr id="319" name="Google Shape;319;p11"/>
          <p:cNvSpPr txBox="1"/>
          <p:nvPr>
            <p:ph idx="1" type="subTitle"/>
          </p:nvPr>
        </p:nvSpPr>
        <p:spPr>
          <a:xfrm>
            <a:off x="710351" y="3132394"/>
            <a:ext cx="2154000" cy="1117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000"/>
              <a:t>Some people might enjoy doing such manual work</a:t>
            </a:r>
            <a:endParaRPr/>
          </a:p>
        </p:txBody>
      </p:sp>
      <p:sp>
        <p:nvSpPr>
          <p:cNvPr id="320" name="Google Shape;320;p11"/>
          <p:cNvSpPr txBox="1"/>
          <p:nvPr>
            <p:ph idx="2" type="ctrTitle"/>
          </p:nvPr>
        </p:nvSpPr>
        <p:spPr>
          <a:xfrm>
            <a:off x="3758274" y="228915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What About TIME?</a:t>
            </a:r>
            <a:endParaRPr/>
          </a:p>
        </p:txBody>
      </p:sp>
      <p:sp>
        <p:nvSpPr>
          <p:cNvPr id="321" name="Google Shape;321;p11"/>
          <p:cNvSpPr txBox="1"/>
          <p:nvPr>
            <p:ph idx="3" type="subTitle"/>
          </p:nvPr>
        </p:nvSpPr>
        <p:spPr>
          <a:xfrm>
            <a:off x="3335727" y="3038858"/>
            <a:ext cx="2313319" cy="16297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     Time is more valuable than money is an arguable point!</a:t>
            </a:r>
            <a:endParaRPr/>
          </a:p>
        </p:txBody>
      </p:sp>
      <p:sp>
        <p:nvSpPr>
          <p:cNvPr id="322" name="Google Shape;322;p11"/>
          <p:cNvSpPr txBox="1"/>
          <p:nvPr>
            <p:ph idx="5" type="subTitle"/>
          </p:nvPr>
        </p:nvSpPr>
        <p:spPr>
          <a:xfrm>
            <a:off x="6120422" y="3061336"/>
            <a:ext cx="2247363" cy="16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      Our application automates scheduling and hence saves time.</a:t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400"/>
          </a:p>
        </p:txBody>
      </p:sp>
      <p:sp>
        <p:nvSpPr>
          <p:cNvPr id="323" name="Google Shape;323;p11"/>
          <p:cNvSpPr/>
          <p:nvPr/>
        </p:nvSpPr>
        <p:spPr>
          <a:xfrm>
            <a:off x="6279551" y="2049150"/>
            <a:ext cx="2154099" cy="901200"/>
          </a:xfrm>
          <a:prstGeom prst="flowChartProcess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1"/>
          <p:cNvSpPr txBox="1"/>
          <p:nvPr>
            <p:ph idx="4" type="ctrTitle"/>
          </p:nvPr>
        </p:nvSpPr>
        <p:spPr>
          <a:xfrm>
            <a:off x="6396200" y="2289150"/>
            <a:ext cx="1881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 Game-Changer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>
            <a:off x="405100" y="315950"/>
            <a:ext cx="3819170" cy="44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2"/>
          <p:cNvSpPr txBox="1"/>
          <p:nvPr>
            <p:ph type="ctrTitle"/>
          </p:nvPr>
        </p:nvSpPr>
        <p:spPr>
          <a:xfrm>
            <a:off x="453025" y="1101803"/>
            <a:ext cx="43701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What does our application DO?</a:t>
            </a:r>
            <a:endParaRPr/>
          </a:p>
        </p:txBody>
      </p:sp>
      <p:sp>
        <p:nvSpPr>
          <p:cNvPr id="331" name="Google Shape;331;p12"/>
          <p:cNvSpPr txBox="1"/>
          <p:nvPr>
            <p:ph idx="1" type="subTitle"/>
          </p:nvPr>
        </p:nvSpPr>
        <p:spPr>
          <a:xfrm>
            <a:off x="405100" y="2768874"/>
            <a:ext cx="3967277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en" sz="2000">
                <a:solidFill>
                  <a:schemeClr val="dk2"/>
                </a:solidFill>
              </a:rPr>
              <a:t>We receive inputs from </a:t>
            </a:r>
            <a:r>
              <a:rPr lang="en" sz="2000"/>
              <a:t>hundreds </a:t>
            </a:r>
            <a:r>
              <a:rPr lang="en" sz="2000">
                <a:solidFill>
                  <a:schemeClr val="dk2"/>
                </a:solidFill>
              </a:rPr>
              <a:t>of students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en" sz="2000">
                <a:solidFill>
                  <a:schemeClr val="dk2"/>
                </a:solidFill>
              </a:rPr>
              <a:t>We process them efficiently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en" sz="2000">
                <a:solidFill>
                  <a:schemeClr val="dk2"/>
                </a:solidFill>
              </a:rPr>
              <a:t>And we generate a 24*7 weekly schedule!</a:t>
            </a:r>
            <a:endParaRPr/>
          </a:p>
        </p:txBody>
      </p:sp>
      <p:pic>
        <p:nvPicPr>
          <p:cNvPr id="332" name="Google Shape;3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0302" y="397774"/>
            <a:ext cx="4319252" cy="431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/>
          <p:nvPr/>
        </p:nvSpPr>
        <p:spPr>
          <a:xfrm>
            <a:off x="336725" y="2027725"/>
            <a:ext cx="8470550" cy="274682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/>
          <p:nvPr/>
        </p:nvSpPr>
        <p:spPr>
          <a:xfrm>
            <a:off x="1409893" y="266580"/>
            <a:ext cx="2875820" cy="1653561"/>
          </a:xfrm>
          <a:prstGeom prst="wedgeRectCallout">
            <a:avLst>
              <a:gd fmla="val 21137" name="adj1"/>
              <a:gd fmla="val 69715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3"/>
          <p:cNvSpPr txBox="1"/>
          <p:nvPr>
            <p:ph type="title"/>
          </p:nvPr>
        </p:nvSpPr>
        <p:spPr>
          <a:xfrm>
            <a:off x="710093" y="3060021"/>
            <a:ext cx="4742100" cy="134759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A 24*7 Weekly</a:t>
            </a:r>
            <a:br>
              <a:rPr lang="en"/>
            </a:br>
            <a:r>
              <a:rPr lang="en"/>
              <a:t>Calendar schedule</a:t>
            </a:r>
            <a:endParaRPr/>
          </a:p>
        </p:txBody>
      </p:sp>
      <p:sp>
        <p:nvSpPr>
          <p:cNvPr id="340" name="Google Shape;340;p13"/>
          <p:cNvSpPr txBox="1"/>
          <p:nvPr>
            <p:ph idx="2" type="title"/>
          </p:nvPr>
        </p:nvSpPr>
        <p:spPr>
          <a:xfrm>
            <a:off x="1409893" y="477011"/>
            <a:ext cx="2782179" cy="12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Final output</a:t>
            </a:r>
            <a:endParaRPr/>
          </a:p>
        </p:txBody>
      </p:sp>
      <p:pic>
        <p:nvPicPr>
          <p:cNvPr id="341" name="Google Shape;3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482" y="976892"/>
            <a:ext cx="3855613" cy="3855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/>
          <p:nvPr>
            <p:ph type="title"/>
          </p:nvPr>
        </p:nvSpPr>
        <p:spPr>
          <a:xfrm>
            <a:off x="3458242" y="211957"/>
            <a:ext cx="4938900" cy="25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Making Everyone Happy!</a:t>
            </a:r>
            <a:endParaRPr/>
          </a:p>
        </p:txBody>
      </p:sp>
      <p:sp>
        <p:nvSpPr>
          <p:cNvPr id="347" name="Google Shape;347;p14"/>
          <p:cNvSpPr txBox="1"/>
          <p:nvPr/>
        </p:nvSpPr>
        <p:spPr>
          <a:xfrm>
            <a:off x="3960254" y="2571750"/>
            <a:ext cx="5228822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Corsiva"/>
                <a:ea typeface="Corsiva"/>
                <a:cs typeface="Corsiva"/>
                <a:sym typeface="Corsiva"/>
              </a:rPr>
              <a:t>Our scheduling solution brings joy to the KANM radio team, streamlining their work and making their lives easier. And who knows? Maybe Santa can borrow a tip or two to make Christmas even merrier!"</a:t>
            </a:r>
            <a:endParaRPr b="0" i="0" sz="2400" u="none" cap="none" strike="noStrike">
              <a:solidFill>
                <a:schemeClr val="dk2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What’s Next?</a:t>
            </a:r>
            <a:endParaRPr/>
          </a:p>
        </p:txBody>
      </p:sp>
      <p:grpSp>
        <p:nvGrpSpPr>
          <p:cNvPr id="353" name="Google Shape;353;p15"/>
          <p:cNvGrpSpPr/>
          <p:nvPr/>
        </p:nvGrpSpPr>
        <p:grpSpPr>
          <a:xfrm>
            <a:off x="719999" y="3536403"/>
            <a:ext cx="1327793" cy="728340"/>
            <a:chOff x="40675" y="2259125"/>
            <a:chExt cx="1993982" cy="1093767"/>
          </a:xfrm>
        </p:grpSpPr>
        <p:sp>
          <p:nvSpPr>
            <p:cNvPr id="354" name="Google Shape;354;p15"/>
            <p:cNvSpPr/>
            <p:nvPr/>
          </p:nvSpPr>
          <p:spPr>
            <a:xfrm>
              <a:off x="89321" y="2307771"/>
              <a:ext cx="1896692" cy="996474"/>
            </a:xfrm>
            <a:custGeom>
              <a:rect b="b" l="l" r="r" t="t"/>
              <a:pathLst>
                <a:path extrusionOk="0" h="12700" w="24174">
                  <a:moveTo>
                    <a:pt x="41" y="1"/>
                  </a:moveTo>
                  <a:cubicBezTo>
                    <a:pt x="21" y="1"/>
                    <a:pt x="1" y="18"/>
                    <a:pt x="1" y="41"/>
                  </a:cubicBezTo>
                  <a:lnTo>
                    <a:pt x="1" y="12659"/>
                  </a:lnTo>
                  <a:cubicBezTo>
                    <a:pt x="1" y="12683"/>
                    <a:pt x="21" y="12700"/>
                    <a:pt x="41" y="12700"/>
                  </a:cubicBezTo>
                  <a:lnTo>
                    <a:pt x="24132" y="12700"/>
                  </a:lnTo>
                  <a:cubicBezTo>
                    <a:pt x="24157" y="12700"/>
                    <a:pt x="24173" y="12683"/>
                    <a:pt x="24173" y="12659"/>
                  </a:cubicBezTo>
                  <a:lnTo>
                    <a:pt x="24173" y="41"/>
                  </a:lnTo>
                  <a:cubicBezTo>
                    <a:pt x="24173" y="18"/>
                    <a:pt x="24157" y="1"/>
                    <a:pt x="24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40675" y="2259125"/>
              <a:ext cx="1993982" cy="1093767"/>
            </a:xfrm>
            <a:custGeom>
              <a:rect b="b" l="l" r="r" t="t"/>
              <a:pathLst>
                <a:path extrusionOk="0" h="13940" w="25414">
                  <a:moveTo>
                    <a:pt x="24173" y="1242"/>
                  </a:moveTo>
                  <a:lnTo>
                    <a:pt x="24173" y="12699"/>
                  </a:lnTo>
                  <a:lnTo>
                    <a:pt x="1241" y="12699"/>
                  </a:lnTo>
                  <a:lnTo>
                    <a:pt x="1241" y="1242"/>
                  </a:lnTo>
                  <a:close/>
                  <a:moveTo>
                    <a:pt x="993" y="1"/>
                  </a:moveTo>
                  <a:cubicBezTo>
                    <a:pt x="447" y="1"/>
                    <a:pt x="0" y="445"/>
                    <a:pt x="0" y="994"/>
                  </a:cubicBezTo>
                  <a:lnTo>
                    <a:pt x="0" y="12946"/>
                  </a:lnTo>
                  <a:cubicBezTo>
                    <a:pt x="0" y="13495"/>
                    <a:pt x="447" y="13940"/>
                    <a:pt x="993" y="13940"/>
                  </a:cubicBezTo>
                  <a:lnTo>
                    <a:pt x="24421" y="13940"/>
                  </a:lnTo>
                  <a:cubicBezTo>
                    <a:pt x="24970" y="13940"/>
                    <a:pt x="25414" y="13495"/>
                    <a:pt x="25414" y="12946"/>
                  </a:cubicBezTo>
                  <a:lnTo>
                    <a:pt x="25414" y="994"/>
                  </a:lnTo>
                  <a:cubicBezTo>
                    <a:pt x="25414" y="445"/>
                    <a:pt x="24970" y="1"/>
                    <a:pt x="24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460047" y="2415263"/>
              <a:ext cx="1155245" cy="19537"/>
            </a:xfrm>
            <a:custGeom>
              <a:rect b="b" l="l" r="r" t="t"/>
              <a:pathLst>
                <a:path extrusionOk="0" h="249" w="14724">
                  <a:moveTo>
                    <a:pt x="1" y="1"/>
                  </a:moveTo>
                  <a:lnTo>
                    <a:pt x="1" y="248"/>
                  </a:lnTo>
                  <a:lnTo>
                    <a:pt x="14723" y="248"/>
                  </a:lnTo>
                  <a:lnTo>
                    <a:pt x="147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460047" y="2447432"/>
              <a:ext cx="1155245" cy="19537"/>
            </a:xfrm>
            <a:custGeom>
              <a:rect b="b" l="l" r="r" t="t"/>
              <a:pathLst>
                <a:path extrusionOk="0" h="249" w="14724">
                  <a:moveTo>
                    <a:pt x="1" y="1"/>
                  </a:moveTo>
                  <a:lnTo>
                    <a:pt x="1" y="248"/>
                  </a:lnTo>
                  <a:lnTo>
                    <a:pt x="14723" y="248"/>
                  </a:lnTo>
                  <a:lnTo>
                    <a:pt x="147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460047" y="2479601"/>
              <a:ext cx="1155245" cy="19773"/>
            </a:xfrm>
            <a:custGeom>
              <a:rect b="b" l="l" r="r" t="t"/>
              <a:pathLst>
                <a:path extrusionOk="0" h="252" w="14724">
                  <a:moveTo>
                    <a:pt x="1" y="1"/>
                  </a:moveTo>
                  <a:lnTo>
                    <a:pt x="1" y="251"/>
                  </a:lnTo>
                  <a:lnTo>
                    <a:pt x="14723" y="251"/>
                  </a:lnTo>
                  <a:lnTo>
                    <a:pt x="147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460047" y="2511770"/>
              <a:ext cx="1155245" cy="19773"/>
            </a:xfrm>
            <a:custGeom>
              <a:rect b="b" l="l" r="r" t="t"/>
              <a:pathLst>
                <a:path extrusionOk="0" h="252" w="14724">
                  <a:moveTo>
                    <a:pt x="1" y="1"/>
                  </a:moveTo>
                  <a:lnTo>
                    <a:pt x="1" y="252"/>
                  </a:lnTo>
                  <a:lnTo>
                    <a:pt x="14723" y="252"/>
                  </a:lnTo>
                  <a:lnTo>
                    <a:pt x="147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460047" y="2544253"/>
              <a:ext cx="1155245" cy="19537"/>
            </a:xfrm>
            <a:custGeom>
              <a:rect b="b" l="l" r="r" t="t"/>
              <a:pathLst>
                <a:path extrusionOk="0" h="249" w="14724">
                  <a:moveTo>
                    <a:pt x="1" y="0"/>
                  </a:moveTo>
                  <a:lnTo>
                    <a:pt x="1" y="248"/>
                  </a:lnTo>
                  <a:lnTo>
                    <a:pt x="14723" y="248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460047" y="2576501"/>
              <a:ext cx="1155245" cy="19459"/>
            </a:xfrm>
            <a:custGeom>
              <a:rect b="b" l="l" r="r" t="t"/>
              <a:pathLst>
                <a:path extrusionOk="0" h="248" w="14724">
                  <a:moveTo>
                    <a:pt x="1" y="0"/>
                  </a:moveTo>
                  <a:lnTo>
                    <a:pt x="1" y="247"/>
                  </a:lnTo>
                  <a:lnTo>
                    <a:pt x="14723" y="247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460047" y="2608670"/>
              <a:ext cx="1155245" cy="19459"/>
            </a:xfrm>
            <a:custGeom>
              <a:rect b="b" l="l" r="r" t="t"/>
              <a:pathLst>
                <a:path extrusionOk="0" h="248" w="14724">
                  <a:moveTo>
                    <a:pt x="1" y="0"/>
                  </a:moveTo>
                  <a:lnTo>
                    <a:pt x="1" y="247"/>
                  </a:lnTo>
                  <a:lnTo>
                    <a:pt x="14723" y="247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460047" y="2640839"/>
              <a:ext cx="1155245" cy="19459"/>
            </a:xfrm>
            <a:custGeom>
              <a:rect b="b" l="l" r="r" t="t"/>
              <a:pathLst>
                <a:path extrusionOk="0" h="248" w="14724">
                  <a:moveTo>
                    <a:pt x="1" y="0"/>
                  </a:moveTo>
                  <a:lnTo>
                    <a:pt x="1" y="247"/>
                  </a:lnTo>
                  <a:lnTo>
                    <a:pt x="14723" y="247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460047" y="2673008"/>
              <a:ext cx="1155245" cy="19459"/>
            </a:xfrm>
            <a:custGeom>
              <a:rect b="b" l="l" r="r" t="t"/>
              <a:pathLst>
                <a:path extrusionOk="0" h="248" w="14724">
                  <a:moveTo>
                    <a:pt x="1" y="0"/>
                  </a:moveTo>
                  <a:lnTo>
                    <a:pt x="1" y="247"/>
                  </a:lnTo>
                  <a:lnTo>
                    <a:pt x="14723" y="247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460047" y="2705177"/>
              <a:ext cx="1155245" cy="19459"/>
            </a:xfrm>
            <a:custGeom>
              <a:rect b="b" l="l" r="r" t="t"/>
              <a:pathLst>
                <a:path extrusionOk="0" h="248" w="14724">
                  <a:moveTo>
                    <a:pt x="1" y="0"/>
                  </a:moveTo>
                  <a:lnTo>
                    <a:pt x="1" y="248"/>
                  </a:lnTo>
                  <a:lnTo>
                    <a:pt x="14723" y="248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460047" y="2737346"/>
              <a:ext cx="1155245" cy="19537"/>
            </a:xfrm>
            <a:custGeom>
              <a:rect b="b" l="l" r="r" t="t"/>
              <a:pathLst>
                <a:path extrusionOk="0" h="249" w="14724">
                  <a:moveTo>
                    <a:pt x="1" y="0"/>
                  </a:moveTo>
                  <a:lnTo>
                    <a:pt x="1" y="248"/>
                  </a:lnTo>
                  <a:lnTo>
                    <a:pt x="14723" y="248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460047" y="2769594"/>
              <a:ext cx="1155245" cy="19459"/>
            </a:xfrm>
            <a:custGeom>
              <a:rect b="b" l="l" r="r" t="t"/>
              <a:pathLst>
                <a:path extrusionOk="0" h="248" w="14724">
                  <a:moveTo>
                    <a:pt x="1" y="0"/>
                  </a:moveTo>
                  <a:lnTo>
                    <a:pt x="1" y="247"/>
                  </a:lnTo>
                  <a:lnTo>
                    <a:pt x="14723" y="247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460047" y="2801763"/>
              <a:ext cx="1155245" cy="19694"/>
            </a:xfrm>
            <a:custGeom>
              <a:rect b="b" l="l" r="r" t="t"/>
              <a:pathLst>
                <a:path extrusionOk="0" h="251" w="14724">
                  <a:moveTo>
                    <a:pt x="1" y="0"/>
                  </a:moveTo>
                  <a:lnTo>
                    <a:pt x="1" y="251"/>
                  </a:lnTo>
                  <a:lnTo>
                    <a:pt x="14723" y="251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460047" y="2833932"/>
              <a:ext cx="1155245" cy="19694"/>
            </a:xfrm>
            <a:custGeom>
              <a:rect b="b" l="l" r="r" t="t"/>
              <a:pathLst>
                <a:path extrusionOk="0" h="251" w="14724">
                  <a:moveTo>
                    <a:pt x="1" y="0"/>
                  </a:moveTo>
                  <a:lnTo>
                    <a:pt x="1" y="251"/>
                  </a:lnTo>
                  <a:lnTo>
                    <a:pt x="14723" y="251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460047" y="2866337"/>
              <a:ext cx="1155245" cy="19459"/>
            </a:xfrm>
            <a:custGeom>
              <a:rect b="b" l="l" r="r" t="t"/>
              <a:pathLst>
                <a:path extrusionOk="0" h="248" w="14724">
                  <a:moveTo>
                    <a:pt x="1" y="0"/>
                  </a:moveTo>
                  <a:lnTo>
                    <a:pt x="1" y="248"/>
                  </a:lnTo>
                  <a:lnTo>
                    <a:pt x="14723" y="248"/>
                  </a:lnTo>
                  <a:lnTo>
                    <a:pt x="147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552866" y="3039501"/>
              <a:ext cx="969609" cy="150099"/>
            </a:xfrm>
            <a:custGeom>
              <a:rect b="b" l="l" r="r" t="t"/>
              <a:pathLst>
                <a:path extrusionOk="0" h="1913" w="12358">
                  <a:moveTo>
                    <a:pt x="1" y="1"/>
                  </a:moveTo>
                  <a:lnTo>
                    <a:pt x="1" y="1912"/>
                  </a:lnTo>
                  <a:lnTo>
                    <a:pt x="12357" y="1912"/>
                  </a:lnTo>
                  <a:lnTo>
                    <a:pt x="1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528465" y="3015021"/>
              <a:ext cx="1018411" cy="199059"/>
            </a:xfrm>
            <a:custGeom>
              <a:rect b="b" l="l" r="r" t="t"/>
              <a:pathLst>
                <a:path extrusionOk="0" h="2537" w="12980">
                  <a:moveTo>
                    <a:pt x="12360" y="624"/>
                  </a:moveTo>
                  <a:lnTo>
                    <a:pt x="12360" y="1912"/>
                  </a:lnTo>
                  <a:lnTo>
                    <a:pt x="624" y="1912"/>
                  </a:lnTo>
                  <a:lnTo>
                    <a:pt x="624" y="624"/>
                  </a:lnTo>
                  <a:close/>
                  <a:moveTo>
                    <a:pt x="0" y="0"/>
                  </a:moveTo>
                  <a:lnTo>
                    <a:pt x="0" y="2536"/>
                  </a:lnTo>
                  <a:lnTo>
                    <a:pt x="12980" y="2536"/>
                  </a:lnTo>
                  <a:lnTo>
                    <a:pt x="129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38867" y="3017924"/>
              <a:ext cx="193404" cy="193175"/>
            </a:xfrm>
            <a:custGeom>
              <a:rect b="b" l="l" r="r" t="t"/>
              <a:pathLst>
                <a:path extrusionOk="0" h="2462" w="2465">
                  <a:moveTo>
                    <a:pt x="1233" y="1"/>
                  </a:moveTo>
                  <a:cubicBezTo>
                    <a:pt x="553" y="1"/>
                    <a:pt x="0" y="550"/>
                    <a:pt x="0" y="1232"/>
                  </a:cubicBezTo>
                  <a:cubicBezTo>
                    <a:pt x="0" y="1913"/>
                    <a:pt x="553" y="2462"/>
                    <a:pt x="1233" y="2462"/>
                  </a:cubicBezTo>
                  <a:cubicBezTo>
                    <a:pt x="1912" y="2462"/>
                    <a:pt x="2464" y="1913"/>
                    <a:pt x="2464" y="1232"/>
                  </a:cubicBezTo>
                  <a:cubicBezTo>
                    <a:pt x="2464" y="550"/>
                    <a:pt x="1912" y="1"/>
                    <a:pt x="12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19330" y="2998309"/>
              <a:ext cx="232320" cy="232563"/>
            </a:xfrm>
            <a:custGeom>
              <a:rect b="b" l="l" r="r" t="t"/>
              <a:pathLst>
                <a:path extrusionOk="0" h="2964" w="2961">
                  <a:moveTo>
                    <a:pt x="1482" y="498"/>
                  </a:moveTo>
                  <a:cubicBezTo>
                    <a:pt x="2025" y="498"/>
                    <a:pt x="2466" y="939"/>
                    <a:pt x="2466" y="1482"/>
                  </a:cubicBezTo>
                  <a:cubicBezTo>
                    <a:pt x="2466" y="2023"/>
                    <a:pt x="2025" y="2464"/>
                    <a:pt x="1482" y="2464"/>
                  </a:cubicBezTo>
                  <a:cubicBezTo>
                    <a:pt x="941" y="2464"/>
                    <a:pt x="500" y="2023"/>
                    <a:pt x="500" y="1482"/>
                  </a:cubicBezTo>
                  <a:cubicBezTo>
                    <a:pt x="500" y="939"/>
                    <a:pt x="941" y="498"/>
                    <a:pt x="1482" y="498"/>
                  </a:cubicBezTo>
                  <a:close/>
                  <a:moveTo>
                    <a:pt x="1482" y="0"/>
                  </a:moveTo>
                  <a:cubicBezTo>
                    <a:pt x="666" y="0"/>
                    <a:pt x="1" y="665"/>
                    <a:pt x="1" y="1482"/>
                  </a:cubicBezTo>
                  <a:cubicBezTo>
                    <a:pt x="1" y="2298"/>
                    <a:pt x="666" y="2963"/>
                    <a:pt x="1482" y="2963"/>
                  </a:cubicBezTo>
                  <a:cubicBezTo>
                    <a:pt x="2296" y="2963"/>
                    <a:pt x="2961" y="2298"/>
                    <a:pt x="2961" y="1482"/>
                  </a:cubicBezTo>
                  <a:cubicBezTo>
                    <a:pt x="2961" y="665"/>
                    <a:pt x="2296" y="0"/>
                    <a:pt x="1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1643156" y="3017924"/>
              <a:ext cx="193404" cy="193175"/>
            </a:xfrm>
            <a:custGeom>
              <a:rect b="b" l="l" r="r" t="t"/>
              <a:pathLst>
                <a:path extrusionOk="0" h="2462" w="2465">
                  <a:moveTo>
                    <a:pt x="1234" y="1"/>
                  </a:moveTo>
                  <a:cubicBezTo>
                    <a:pt x="553" y="1"/>
                    <a:pt x="0" y="550"/>
                    <a:pt x="0" y="1232"/>
                  </a:cubicBezTo>
                  <a:cubicBezTo>
                    <a:pt x="0" y="1913"/>
                    <a:pt x="553" y="2462"/>
                    <a:pt x="1234" y="2462"/>
                  </a:cubicBezTo>
                  <a:cubicBezTo>
                    <a:pt x="1912" y="2462"/>
                    <a:pt x="2465" y="1913"/>
                    <a:pt x="2465" y="1232"/>
                  </a:cubicBezTo>
                  <a:cubicBezTo>
                    <a:pt x="2465" y="550"/>
                    <a:pt x="1912" y="1"/>
                    <a:pt x="12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1623698" y="2998309"/>
              <a:ext cx="232242" cy="232563"/>
            </a:xfrm>
            <a:custGeom>
              <a:rect b="b" l="l" r="r" t="t"/>
              <a:pathLst>
                <a:path extrusionOk="0" h="2964" w="2960">
                  <a:moveTo>
                    <a:pt x="1482" y="498"/>
                  </a:moveTo>
                  <a:cubicBezTo>
                    <a:pt x="2024" y="498"/>
                    <a:pt x="2465" y="939"/>
                    <a:pt x="2465" y="1482"/>
                  </a:cubicBezTo>
                  <a:cubicBezTo>
                    <a:pt x="2465" y="2023"/>
                    <a:pt x="2024" y="2464"/>
                    <a:pt x="1482" y="2464"/>
                  </a:cubicBezTo>
                  <a:cubicBezTo>
                    <a:pt x="940" y="2464"/>
                    <a:pt x="499" y="2023"/>
                    <a:pt x="499" y="1482"/>
                  </a:cubicBezTo>
                  <a:cubicBezTo>
                    <a:pt x="499" y="939"/>
                    <a:pt x="940" y="498"/>
                    <a:pt x="1482" y="498"/>
                  </a:cubicBezTo>
                  <a:close/>
                  <a:moveTo>
                    <a:pt x="1482" y="0"/>
                  </a:moveTo>
                  <a:cubicBezTo>
                    <a:pt x="665" y="0"/>
                    <a:pt x="0" y="665"/>
                    <a:pt x="0" y="1482"/>
                  </a:cubicBezTo>
                  <a:cubicBezTo>
                    <a:pt x="0" y="2298"/>
                    <a:pt x="665" y="2963"/>
                    <a:pt x="1482" y="2963"/>
                  </a:cubicBezTo>
                  <a:cubicBezTo>
                    <a:pt x="2295" y="2963"/>
                    <a:pt x="2960" y="2298"/>
                    <a:pt x="2960" y="1482"/>
                  </a:cubicBezTo>
                  <a:cubicBezTo>
                    <a:pt x="2960" y="665"/>
                    <a:pt x="2295" y="0"/>
                    <a:pt x="14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79748" y="2967944"/>
              <a:ext cx="1922192" cy="9651"/>
            </a:xfrm>
            <a:custGeom>
              <a:rect b="b" l="l" r="r" t="t"/>
              <a:pathLst>
                <a:path extrusionOk="0" h="123" w="24499">
                  <a:moveTo>
                    <a:pt x="1" y="1"/>
                  </a:moveTo>
                  <a:lnTo>
                    <a:pt x="1" y="123"/>
                  </a:lnTo>
                  <a:lnTo>
                    <a:pt x="24499" y="123"/>
                  </a:lnTo>
                  <a:lnTo>
                    <a:pt x="244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79748" y="2954919"/>
              <a:ext cx="1922192" cy="9886"/>
            </a:xfrm>
            <a:custGeom>
              <a:rect b="b" l="l" r="r" t="t"/>
              <a:pathLst>
                <a:path extrusionOk="0" h="126" w="24499">
                  <a:moveTo>
                    <a:pt x="1" y="1"/>
                  </a:moveTo>
                  <a:lnTo>
                    <a:pt x="1" y="126"/>
                  </a:lnTo>
                  <a:lnTo>
                    <a:pt x="24499" y="126"/>
                  </a:lnTo>
                  <a:lnTo>
                    <a:pt x="244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79" name="Google Shape;379;p15"/>
          <p:cNvCxnSpPr/>
          <p:nvPr/>
        </p:nvCxnSpPr>
        <p:spPr>
          <a:xfrm flipH="1">
            <a:off x="1384925" y="2689875"/>
            <a:ext cx="7790100" cy="850200"/>
          </a:xfrm>
          <a:prstGeom prst="bentConnector3">
            <a:avLst>
              <a:gd fmla="val 99931" name="adj1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80" name="Google Shape;380;p15"/>
          <p:cNvSpPr txBox="1"/>
          <p:nvPr/>
        </p:nvSpPr>
        <p:spPr>
          <a:xfrm flipH="1">
            <a:off x="5785700" y="2977806"/>
            <a:ext cx="1962000" cy="159419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23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Now, let’s dive into how we’re brought this project to life through our design and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development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through the sprints.</a:t>
            </a:r>
            <a:endParaRPr/>
          </a:p>
        </p:txBody>
      </p:sp>
      <p:sp>
        <p:nvSpPr>
          <p:cNvPr id="381" name="Google Shape;381;p15"/>
          <p:cNvSpPr txBox="1"/>
          <p:nvPr/>
        </p:nvSpPr>
        <p:spPr>
          <a:xfrm flipH="1">
            <a:off x="6127537" y="1911900"/>
            <a:ext cx="1278300" cy="50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rPr>
              <a:t>How?</a:t>
            </a:r>
            <a:endParaRPr b="0" i="0" sz="2400" u="none" cap="none" strike="noStrike">
              <a:solidFill>
                <a:schemeClr val="dk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382" name="Google Shape;382;p15"/>
          <p:cNvSpPr txBox="1"/>
          <p:nvPr/>
        </p:nvSpPr>
        <p:spPr>
          <a:xfrm flipH="1">
            <a:off x="2739980" y="2977806"/>
            <a:ext cx="1962000" cy="15941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234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We’ve explored the purpose and importance of this project.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3" name="Google Shape;383;p15"/>
          <p:cNvSpPr txBox="1"/>
          <p:nvPr/>
        </p:nvSpPr>
        <p:spPr>
          <a:xfrm flipH="1">
            <a:off x="3081824" y="1911900"/>
            <a:ext cx="1278300" cy="50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91425" spcFirstLastPara="1" rIns="91425" wrap="square" tIns="19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Bahiana"/>
                <a:ea typeface="Bahiana"/>
                <a:cs typeface="Bahiana"/>
                <a:sym typeface="Bahiana"/>
              </a:rPr>
              <a:t>WHAT ? Why?</a:t>
            </a:r>
            <a:endParaRPr b="0" i="0" sz="2400" u="none" cap="none" strike="noStrike">
              <a:solidFill>
                <a:schemeClr val="dk2"/>
              </a:solidFill>
              <a:latin typeface="Bahiana"/>
              <a:ea typeface="Bahiana"/>
              <a:cs typeface="Bahiana"/>
              <a:sym typeface="Bahiana"/>
            </a:endParaRPr>
          </a:p>
        </p:txBody>
      </p:sp>
      <p:cxnSp>
        <p:nvCxnSpPr>
          <p:cNvPr id="384" name="Google Shape;384;p15"/>
          <p:cNvCxnSpPr>
            <a:stCxn id="383" idx="2"/>
            <a:endCxn id="382" idx="0"/>
          </p:cNvCxnSpPr>
          <p:nvPr/>
        </p:nvCxnSpPr>
        <p:spPr>
          <a:xfrm>
            <a:off x="3720974" y="2417100"/>
            <a:ext cx="0" cy="56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85" name="Google Shape;385;p15"/>
          <p:cNvCxnSpPr>
            <a:stCxn id="381" idx="2"/>
            <a:endCxn id="380" idx="0"/>
          </p:cNvCxnSpPr>
          <p:nvPr/>
        </p:nvCxnSpPr>
        <p:spPr>
          <a:xfrm>
            <a:off x="6766687" y="2417100"/>
            <a:ext cx="0" cy="56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86" name="Google Shape;386;p1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1a6a494a4c_0_0"/>
          <p:cNvSpPr txBox="1"/>
          <p:nvPr>
            <p:ph idx="1" type="subTitle"/>
          </p:nvPr>
        </p:nvSpPr>
        <p:spPr>
          <a:xfrm>
            <a:off x="306650" y="2254550"/>
            <a:ext cx="42084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Develop using Ruby on Rails.</a:t>
            </a:r>
            <a:endParaRPr sz="19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Test using Cucumber and RSpec with 90% coverage, code quality of B+.</a:t>
            </a:r>
            <a:endParaRPr sz="19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Use Google OAuth for logins.</a:t>
            </a:r>
            <a:endParaRPr sz="19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Deploy on Heroku.</a:t>
            </a:r>
            <a:endParaRPr sz="19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4 Sprints of 2 weeks each.</a:t>
            </a:r>
            <a:endParaRPr sz="19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Prepare Design Documents.</a:t>
            </a:r>
            <a:endParaRPr sz="1900"/>
          </a:p>
        </p:txBody>
      </p:sp>
      <p:sp>
        <p:nvSpPr>
          <p:cNvPr id="392" name="Google Shape;392;g31a6a494a4c_0_0"/>
          <p:cNvSpPr txBox="1"/>
          <p:nvPr>
            <p:ph type="ctrTitle"/>
          </p:nvPr>
        </p:nvSpPr>
        <p:spPr>
          <a:xfrm>
            <a:off x="415400" y="359450"/>
            <a:ext cx="8329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PROJECT </a:t>
            </a:r>
            <a:r>
              <a:rPr lang="en" sz="3300"/>
              <a:t>REQUIREMENTS</a:t>
            </a:r>
            <a:endParaRPr sz="3300"/>
          </a:p>
        </p:txBody>
      </p:sp>
      <p:sp>
        <p:nvSpPr>
          <p:cNvPr id="393" name="Google Shape;393;g31a6a494a4c_0_0"/>
          <p:cNvSpPr txBox="1"/>
          <p:nvPr>
            <p:ph idx="2" type="subTitle"/>
          </p:nvPr>
        </p:nvSpPr>
        <p:spPr>
          <a:xfrm>
            <a:off x="1061276" y="1243550"/>
            <a:ext cx="2764200" cy="901200"/>
          </a:xfrm>
          <a:prstGeom prst="rect">
            <a:avLst/>
          </a:prstGeom>
          <a:solidFill>
            <a:srgbClr val="52A5AC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accent4"/>
                </a:solidFill>
              </a:rPr>
              <a:t>COURSE REQUIREMENTS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94" name="Google Shape;394;g31a6a494a4c_0_0"/>
          <p:cNvSpPr txBox="1"/>
          <p:nvPr>
            <p:ph idx="3" type="subTitle"/>
          </p:nvPr>
        </p:nvSpPr>
        <p:spPr>
          <a:xfrm>
            <a:off x="5364041" y="1243550"/>
            <a:ext cx="2780400" cy="901200"/>
          </a:xfrm>
          <a:prstGeom prst="rect">
            <a:avLst/>
          </a:prstGeom>
          <a:solidFill>
            <a:srgbClr val="52A5AC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accent4"/>
                </a:solidFill>
              </a:rPr>
              <a:t>CLIENT REQUIREMENTS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95" name="Google Shape;395;g31a6a494a4c_0_0"/>
          <p:cNvSpPr txBox="1"/>
          <p:nvPr>
            <p:ph idx="1" type="subTitle"/>
          </p:nvPr>
        </p:nvSpPr>
        <p:spPr>
          <a:xfrm>
            <a:off x="4580225" y="2254550"/>
            <a:ext cx="42624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Generate a fairly populated schedule.</a:t>
            </a:r>
            <a:endParaRPr sz="19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Prioritize RJs based on key attributes.</a:t>
            </a:r>
            <a:endParaRPr sz="19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Work with spreadsheets generated by </a:t>
            </a:r>
            <a:r>
              <a:rPr lang="en" sz="1900"/>
              <a:t>Google f</a:t>
            </a:r>
            <a:r>
              <a:rPr lang="en" sz="1900"/>
              <a:t>orm responses.</a:t>
            </a:r>
            <a:endParaRPr sz="19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Provide the Final Schedule and Unassigned RJ list.</a:t>
            </a:r>
            <a:endParaRPr sz="19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❖"/>
            </a:pPr>
            <a:r>
              <a:rPr lang="en" sz="1900"/>
              <a:t>Controlled Access.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a6a494a4c_0_341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300"/>
              <a:t>Chief system components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01" name="Google Shape;401;g31a6a494a4c_0_34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1a6a494a4c_0_341"/>
          <p:cNvSpPr/>
          <p:nvPr/>
        </p:nvSpPr>
        <p:spPr>
          <a:xfrm>
            <a:off x="391100" y="1265750"/>
            <a:ext cx="4743700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31a6a494a4c_0_341"/>
          <p:cNvSpPr txBox="1"/>
          <p:nvPr>
            <p:ph idx="4294967295" type="subTitle"/>
          </p:nvPr>
        </p:nvSpPr>
        <p:spPr>
          <a:xfrm>
            <a:off x="405100" y="1504950"/>
            <a:ext cx="4414500" cy="29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❖"/>
            </a:pPr>
            <a:r>
              <a:rPr lang="en" sz="2100">
                <a:solidFill>
                  <a:schemeClr val="dk2"/>
                </a:solidFill>
              </a:rPr>
              <a:t>Login with Google OAuth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❖"/>
            </a:pPr>
            <a:r>
              <a:rPr lang="en" sz="2100">
                <a:solidFill>
                  <a:schemeClr val="dk2"/>
                </a:solidFill>
              </a:rPr>
              <a:t>Spreadsheet Management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❖"/>
            </a:pPr>
            <a:r>
              <a:rPr lang="en" sz="2100">
                <a:solidFill>
                  <a:schemeClr val="dk2"/>
                </a:solidFill>
              </a:rPr>
              <a:t>User Management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❖"/>
            </a:pPr>
            <a:r>
              <a:rPr lang="en" sz="2100">
                <a:solidFill>
                  <a:schemeClr val="dk2"/>
                </a:solidFill>
              </a:rPr>
              <a:t>Scheduling Algorithm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❖"/>
            </a:pPr>
            <a:r>
              <a:rPr lang="en" sz="2100">
                <a:solidFill>
                  <a:schemeClr val="dk2"/>
                </a:solidFill>
              </a:rPr>
              <a:t>Calendar View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404" name="Google Shape;404;g31a6a494a4c_0_341"/>
          <p:cNvPicPr preferRelativeResize="0"/>
          <p:nvPr/>
        </p:nvPicPr>
        <p:blipFill rotWithShape="1">
          <a:blip r:embed="rId3">
            <a:alphaModFix/>
          </a:blip>
          <a:srcRect b="2049" l="3820" r="-3820" t="-2050"/>
          <a:stretch/>
        </p:blipFill>
        <p:spPr>
          <a:xfrm>
            <a:off x="5352575" y="1167950"/>
            <a:ext cx="3704399" cy="37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1a6a494a4c_0_451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Login with google oauth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10" name="Google Shape;410;g31a6a494a4c_0_45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31a6a494a4c_0_451"/>
          <p:cNvSpPr/>
          <p:nvPr/>
        </p:nvSpPr>
        <p:spPr>
          <a:xfrm>
            <a:off x="391100" y="1265750"/>
            <a:ext cx="5124300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g31a6a494a4c_0_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825" y="1494125"/>
            <a:ext cx="3692124" cy="2609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66675">
              <a:srgbClr val="000000">
                <a:alpha val="50000"/>
              </a:srgbClr>
            </a:outerShdw>
          </a:effectLst>
        </p:spPr>
      </p:pic>
      <p:sp>
        <p:nvSpPr>
          <p:cNvPr id="413" name="Google Shape;413;g31a6a494a4c_0_451"/>
          <p:cNvSpPr txBox="1"/>
          <p:nvPr/>
        </p:nvSpPr>
        <p:spPr>
          <a:xfrm>
            <a:off x="391100" y="1428875"/>
            <a:ext cx="41784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Only “@tamu.edu” emails are allowed to Login.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Requires the creation of a GCP Project and addition of Callback endpoint.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Only Admins are allowed to Login.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These will be members of the KANM Team.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Added either by the Superuser Admin or seeded into the Database.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14" name="Google Shape;414;g31a6a494a4c_0_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049" y="3174125"/>
            <a:ext cx="1885925" cy="175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66675">
              <a:srgbClr val="000000">
                <a:alpha val="50000"/>
              </a:srgbClr>
            </a:outerShdw>
          </a:effectLst>
        </p:spPr>
      </p:pic>
      <p:sp>
        <p:nvSpPr>
          <p:cNvPr id="415" name="Google Shape;415;g31a6a494a4c_0_451"/>
          <p:cNvSpPr/>
          <p:nvPr/>
        </p:nvSpPr>
        <p:spPr>
          <a:xfrm>
            <a:off x="8277450" y="1831225"/>
            <a:ext cx="674100" cy="16095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1a6a494a4c_0_256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SPREADSHEET MANAGEMENT</a:t>
            </a:r>
            <a:endParaRPr/>
          </a:p>
        </p:txBody>
      </p:sp>
      <p:sp>
        <p:nvSpPr>
          <p:cNvPr id="421" name="Google Shape;421;g31a6a494a4c_0_25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31a6a494a4c_0_256"/>
          <p:cNvSpPr/>
          <p:nvPr/>
        </p:nvSpPr>
        <p:spPr>
          <a:xfrm>
            <a:off x="401975" y="1265738"/>
            <a:ext cx="5124300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31a6a494a4c_0_256"/>
          <p:cNvSpPr txBox="1"/>
          <p:nvPr/>
        </p:nvSpPr>
        <p:spPr>
          <a:xfrm>
            <a:off x="401975" y="1428863"/>
            <a:ext cx="47871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b="1"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Upload 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required spreadsheets.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Once uploaded, the spreadsheets will appear at the top with checkboxes for selection.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Select multiple spreadsheets for </a:t>
            </a:r>
            <a:r>
              <a:rPr b="1"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Download 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 to </a:t>
            </a:r>
            <a:r>
              <a:rPr b="1"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Delete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Select a single spreadsheet to </a:t>
            </a:r>
            <a:r>
              <a:rPr b="1"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Generate Schedule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expect the spreadsheets to have 2 sheets, one for Returning RJs and other for New RJs.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24" name="Google Shape;424;g31a6a494a4c_0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925" y="1194013"/>
            <a:ext cx="2897700" cy="3688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838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/>
          <p:nvPr>
            <p:ph idx="1" type="body"/>
          </p:nvPr>
        </p:nvSpPr>
        <p:spPr>
          <a:xfrm>
            <a:off x="613325" y="1426216"/>
            <a:ext cx="7731000" cy="3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Ali Nablan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Ankit Mohanty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Davis Beilue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James Nojek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Kriti Sarker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Neeraj Julian Joseph Rajkumar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Toan Vu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0" i="0" lang="en" sz="180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Haridher Pandiyan</a:t>
            </a:r>
            <a:endParaRPr b="0" sz="1600"/>
          </a:p>
          <a:p>
            <a:pPr indent="0" lvl="0" marL="1397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br>
              <a:rPr lang="en" sz="1600"/>
            </a:br>
            <a:endParaRPr sz="1200"/>
          </a:p>
        </p:txBody>
      </p:sp>
      <p:sp>
        <p:nvSpPr>
          <p:cNvPr id="179" name="Google Shape;179;p2"/>
          <p:cNvSpPr txBox="1"/>
          <p:nvPr>
            <p:ph type="ctrTitle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Team Members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a6a494a4c_0_171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USER MANAGEMENT</a:t>
            </a:r>
            <a:endParaRPr/>
          </a:p>
        </p:txBody>
      </p:sp>
      <p:sp>
        <p:nvSpPr>
          <p:cNvPr id="430" name="Google Shape;430;g31a6a494a4c_0_171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31a6a494a4c_0_171"/>
          <p:cNvSpPr/>
          <p:nvPr/>
        </p:nvSpPr>
        <p:spPr>
          <a:xfrm>
            <a:off x="401975" y="1265738"/>
            <a:ext cx="5124300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31a6a494a4c_0_171"/>
          <p:cNvSpPr txBox="1"/>
          <p:nvPr/>
        </p:nvSpPr>
        <p:spPr>
          <a:xfrm>
            <a:off x="401975" y="1428875"/>
            <a:ext cx="46785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refer to the website users as Admins.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CRUD operations for Admins are available only to the Super-user Admin.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relevant pages can be accessed from the drop down menu from hovering over the Profile icon, only visible to super-user admin.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Thus super-users can safely control which new members of the KANM to get access to this Scheduler application.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3" name="Google Shape;433;g31a6a494a4c_0_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825" y="1630750"/>
            <a:ext cx="3479574" cy="277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a6a494a4c_0_428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CALENDAR VIEW</a:t>
            </a:r>
            <a:endParaRPr/>
          </a:p>
        </p:txBody>
      </p:sp>
      <p:sp>
        <p:nvSpPr>
          <p:cNvPr id="439" name="Google Shape;439;g31a6a494a4c_0_42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31a6a494a4c_0_428"/>
          <p:cNvSpPr/>
          <p:nvPr/>
        </p:nvSpPr>
        <p:spPr>
          <a:xfrm>
            <a:off x="401975" y="1265750"/>
            <a:ext cx="4906825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31a6a494a4c_0_428"/>
          <p:cNvSpPr txBox="1"/>
          <p:nvPr/>
        </p:nvSpPr>
        <p:spPr>
          <a:xfrm>
            <a:off x="401975" y="1428875"/>
            <a:ext cx="46785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Once the schedule has been processed, it gets displayed in the calendar page.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Only the assigned time-slots with the respective show names and linked DJs are displayed.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Dropdown to select a specific day.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Export options for the full schedule as well as the unassigned RJs.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42" name="Google Shape;442;g31a6a494a4c_0_428"/>
          <p:cNvPicPr preferRelativeResize="0"/>
          <p:nvPr/>
        </p:nvPicPr>
        <p:blipFill rotWithShape="1">
          <a:blip r:embed="rId3">
            <a:alphaModFix/>
          </a:blip>
          <a:srcRect b="0" l="0" r="39404" t="0"/>
          <a:stretch/>
        </p:blipFill>
        <p:spPr>
          <a:xfrm>
            <a:off x="5537250" y="1346600"/>
            <a:ext cx="3196924" cy="3347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a6a494a4c_0_570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SCHEDULING ALGORITHM</a:t>
            </a:r>
            <a:endParaRPr/>
          </a:p>
        </p:txBody>
      </p:sp>
      <p:sp>
        <p:nvSpPr>
          <p:cNvPr id="448" name="Google Shape;448;g31a6a494a4c_0_570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31a6a494a4c_0_570"/>
          <p:cNvSpPr/>
          <p:nvPr/>
        </p:nvSpPr>
        <p:spPr>
          <a:xfrm>
            <a:off x="401975" y="1265750"/>
            <a:ext cx="8310450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31a6a494a4c_0_570"/>
          <p:cNvSpPr txBox="1"/>
          <p:nvPr/>
        </p:nvSpPr>
        <p:spPr>
          <a:xfrm>
            <a:off x="401975" y="1265750"/>
            <a:ext cx="83103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Retained Slots: Retain previous slots for returning RJs who opted to keep them.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Sort RJs: Prioritize returning RJs, then new RJs. Then sort by semesters in KANM, graduation date, and timestamp.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With this ordered list, begin to Assign Slots: 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➢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Attempt to assign preferred slots first.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➢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Radial Search for alternative slots if preferred ones are unavailable.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Handle Unassigned RJs: Add RJs to an unassigned list if no slots are available.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51" name="Google Shape;451;g31a6a494a4c_0_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725" y="3723350"/>
            <a:ext cx="2829625" cy="11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a6a494a4c_0_693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RADIAL SEARCH</a:t>
            </a:r>
            <a:endParaRPr/>
          </a:p>
        </p:txBody>
      </p:sp>
      <p:sp>
        <p:nvSpPr>
          <p:cNvPr id="457" name="Google Shape;457;g31a6a494a4c_0_69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31a6a494a4c_0_693"/>
          <p:cNvSpPr/>
          <p:nvPr/>
        </p:nvSpPr>
        <p:spPr>
          <a:xfrm>
            <a:off x="401975" y="1265750"/>
            <a:ext cx="8310450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31a6a494a4c_0_693"/>
          <p:cNvSpPr txBox="1"/>
          <p:nvPr/>
        </p:nvSpPr>
        <p:spPr>
          <a:xfrm>
            <a:off x="401975" y="1265750"/>
            <a:ext cx="8114700" cy="3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Radial Search Outer Loop: Start with a 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radius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3 hours, incrementing the search band by 3 until 12.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Inner Loop of Days, starting from Best Day.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➢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Range Calculation: Identify alternative slots within current band range.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➢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Day Boundary Handling: Account for previous and next day overflow.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➢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Slot Selection: Choose middle entry of range as closest match.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➢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Availability Check: Assign if available, else continue search.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Unassigned Handling: Mark DJ as unassigned if no slot found.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60" name="Google Shape;460;g31a6a494a4c_0_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600" y="3458600"/>
            <a:ext cx="1156525" cy="11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a6a494a4c_0_685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APPLICATION WORKFLOW</a:t>
            </a:r>
            <a:endParaRPr/>
          </a:p>
        </p:txBody>
      </p:sp>
      <p:sp>
        <p:nvSpPr>
          <p:cNvPr id="466" name="Google Shape;466;g31a6a494a4c_0_68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g31a6a494a4c_0_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125" y="359450"/>
            <a:ext cx="577800" cy="5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31a6a494a4c_0_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888" y="1078775"/>
            <a:ext cx="6860231" cy="3901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a6a494a4c_0_578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Requested GOOGLE FORM changes</a:t>
            </a:r>
            <a:endParaRPr/>
          </a:p>
        </p:txBody>
      </p:sp>
      <p:sp>
        <p:nvSpPr>
          <p:cNvPr id="474" name="Google Shape;474;g31a6a494a4c_0_578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31a6a494a4c_0_578"/>
          <p:cNvSpPr/>
          <p:nvPr/>
        </p:nvSpPr>
        <p:spPr>
          <a:xfrm>
            <a:off x="401975" y="1265750"/>
            <a:ext cx="2992950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31a6a494a4c_0_578"/>
          <p:cNvSpPr txBox="1"/>
          <p:nvPr/>
        </p:nvSpPr>
        <p:spPr>
          <a:xfrm>
            <a:off x="401975" y="1428875"/>
            <a:ext cx="29277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Former text form fields resulted in a hodgepodge of responses.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286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Hard to understand and easy to misinterpret.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286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New form fields are direct and extract clear data.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77" name="Google Shape;477;g31a6a494a4c_0_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985" y="1064773"/>
            <a:ext cx="1817775" cy="1866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</p:pic>
      <p:pic>
        <p:nvPicPr>
          <p:cNvPr id="478" name="Google Shape;478;g31a6a494a4c_0_5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174" y="2583750"/>
            <a:ext cx="1936026" cy="2166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</p:pic>
      <p:pic>
        <p:nvPicPr>
          <p:cNvPr id="479" name="Google Shape;479;g31a6a494a4c_0_5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7125" y="1064775"/>
            <a:ext cx="1817774" cy="13190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</p:pic>
      <p:pic>
        <p:nvPicPr>
          <p:cNvPr id="480" name="Google Shape;480;g31a6a494a4c_0_5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975" y="2152725"/>
            <a:ext cx="1703630" cy="1770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</p:pic>
      <p:pic>
        <p:nvPicPr>
          <p:cNvPr id="481" name="Google Shape;481;g31a6a494a4c_0_5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2775" y="2633050"/>
            <a:ext cx="1817775" cy="211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</p:pic>
      <p:sp>
        <p:nvSpPr>
          <p:cNvPr id="482" name="Google Shape;482;g31a6a494a4c_0_578"/>
          <p:cNvSpPr/>
          <p:nvPr/>
        </p:nvSpPr>
        <p:spPr>
          <a:xfrm>
            <a:off x="6059100" y="2614150"/>
            <a:ext cx="515400" cy="317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rgbClr val="4129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3" name="Google Shape;483;g31a6a494a4c_0_578"/>
          <p:cNvSpPr txBox="1"/>
          <p:nvPr/>
        </p:nvSpPr>
        <p:spPr>
          <a:xfrm>
            <a:off x="4110266" y="4774550"/>
            <a:ext cx="9453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OLD</a:t>
            </a:r>
            <a:endParaRPr b="1" sz="1500" u="sng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4" name="Google Shape;484;g31a6a494a4c_0_578"/>
          <p:cNvSpPr txBox="1"/>
          <p:nvPr/>
        </p:nvSpPr>
        <p:spPr>
          <a:xfrm>
            <a:off x="7121641" y="4749850"/>
            <a:ext cx="9453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NEW</a:t>
            </a:r>
            <a:endParaRPr b="1" sz="1500" u="sng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85" name="Google Shape;485;g31a6a494a4c_0_5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02600" y="390650"/>
            <a:ext cx="515400" cy="5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1a6a494a4c_0_585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91" name="Google Shape;491;g31a6a494a4c_0_585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31a6a494a4c_0_585"/>
          <p:cNvSpPr/>
          <p:nvPr/>
        </p:nvSpPr>
        <p:spPr>
          <a:xfrm>
            <a:off x="369350" y="1357950"/>
            <a:ext cx="4047750" cy="155502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31a6a494a4c_0_585"/>
          <p:cNvSpPr/>
          <p:nvPr/>
        </p:nvSpPr>
        <p:spPr>
          <a:xfrm>
            <a:off x="1577150" y="1081350"/>
            <a:ext cx="1785150" cy="421200"/>
          </a:xfrm>
          <a:prstGeom prst="flowChartProcess">
            <a:avLst/>
          </a:prstGeom>
          <a:solidFill>
            <a:srgbClr val="3670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31a6a494a4c_0_585"/>
          <p:cNvSpPr txBox="1"/>
          <p:nvPr>
            <p:ph type="ctrTitle"/>
          </p:nvPr>
        </p:nvSpPr>
        <p:spPr>
          <a:xfrm>
            <a:off x="1651176" y="108135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SPRINT 1</a:t>
            </a:r>
            <a:endParaRPr/>
          </a:p>
        </p:txBody>
      </p:sp>
      <p:sp>
        <p:nvSpPr>
          <p:cNvPr id="495" name="Google Shape;495;g31a6a494a4c_0_585"/>
          <p:cNvSpPr/>
          <p:nvPr/>
        </p:nvSpPr>
        <p:spPr>
          <a:xfrm>
            <a:off x="4675700" y="1357950"/>
            <a:ext cx="4047750" cy="155502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31a6a494a4c_0_585"/>
          <p:cNvSpPr/>
          <p:nvPr/>
        </p:nvSpPr>
        <p:spPr>
          <a:xfrm>
            <a:off x="5850875" y="1173550"/>
            <a:ext cx="1785150" cy="421200"/>
          </a:xfrm>
          <a:prstGeom prst="flowChartProcess">
            <a:avLst/>
          </a:prstGeom>
          <a:solidFill>
            <a:srgbClr val="3670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31a6a494a4c_0_585"/>
          <p:cNvSpPr txBox="1"/>
          <p:nvPr>
            <p:ph type="ctrTitle"/>
          </p:nvPr>
        </p:nvSpPr>
        <p:spPr>
          <a:xfrm>
            <a:off x="5924901" y="1173550"/>
            <a:ext cx="1637100" cy="421200"/>
          </a:xfrm>
          <a:prstGeom prst="rect">
            <a:avLst/>
          </a:prstGeom>
          <a:solidFill>
            <a:srgbClr val="3670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SPRINT 2</a:t>
            </a:r>
            <a:endParaRPr/>
          </a:p>
        </p:txBody>
      </p:sp>
      <p:sp>
        <p:nvSpPr>
          <p:cNvPr id="498" name="Google Shape;498;g31a6a494a4c_0_585"/>
          <p:cNvSpPr/>
          <p:nvPr/>
        </p:nvSpPr>
        <p:spPr>
          <a:xfrm>
            <a:off x="4675700" y="3376700"/>
            <a:ext cx="4047750" cy="155502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31a6a494a4c_0_585"/>
          <p:cNvSpPr/>
          <p:nvPr/>
        </p:nvSpPr>
        <p:spPr>
          <a:xfrm>
            <a:off x="5850875" y="3192300"/>
            <a:ext cx="1785150" cy="421200"/>
          </a:xfrm>
          <a:prstGeom prst="flowChartProcess">
            <a:avLst/>
          </a:prstGeom>
          <a:solidFill>
            <a:srgbClr val="3670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31a6a494a4c_0_585"/>
          <p:cNvSpPr txBox="1"/>
          <p:nvPr>
            <p:ph type="ctrTitle"/>
          </p:nvPr>
        </p:nvSpPr>
        <p:spPr>
          <a:xfrm>
            <a:off x="5924901" y="319230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SPRINT 4</a:t>
            </a:r>
            <a:endParaRPr/>
          </a:p>
        </p:txBody>
      </p:sp>
      <p:sp>
        <p:nvSpPr>
          <p:cNvPr id="501" name="Google Shape;501;g31a6a494a4c_0_585"/>
          <p:cNvSpPr/>
          <p:nvPr/>
        </p:nvSpPr>
        <p:spPr>
          <a:xfrm>
            <a:off x="369350" y="3376700"/>
            <a:ext cx="4047750" cy="1555025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1a6a494a4c_0_585"/>
          <p:cNvSpPr/>
          <p:nvPr/>
        </p:nvSpPr>
        <p:spPr>
          <a:xfrm>
            <a:off x="1544525" y="3192300"/>
            <a:ext cx="1785150" cy="421200"/>
          </a:xfrm>
          <a:prstGeom prst="flowChartProcess">
            <a:avLst/>
          </a:prstGeom>
          <a:solidFill>
            <a:srgbClr val="3670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31a6a494a4c_0_585"/>
          <p:cNvSpPr txBox="1"/>
          <p:nvPr>
            <p:ph type="ctrTitle"/>
          </p:nvPr>
        </p:nvSpPr>
        <p:spPr>
          <a:xfrm>
            <a:off x="1618551" y="3192300"/>
            <a:ext cx="1637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SPRINT 3</a:t>
            </a:r>
            <a:endParaRPr/>
          </a:p>
        </p:txBody>
      </p:sp>
      <p:sp>
        <p:nvSpPr>
          <p:cNvPr id="504" name="Google Shape;504;g31a6a494a4c_0_585"/>
          <p:cNvSpPr txBox="1"/>
          <p:nvPr/>
        </p:nvSpPr>
        <p:spPr>
          <a:xfrm>
            <a:off x="369275" y="1646650"/>
            <a:ext cx="40479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➢"/>
            </a:pPr>
            <a:r>
              <a:rPr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Initial Project Setup, local and deployment on Heroku.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➢"/>
            </a:pPr>
            <a:r>
              <a:rPr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Login Feature with Google OAuth.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5" name="Google Shape;505;g31a6a494a4c_0_585"/>
          <p:cNvSpPr txBox="1"/>
          <p:nvPr/>
        </p:nvSpPr>
        <p:spPr>
          <a:xfrm>
            <a:off x="4675625" y="1667975"/>
            <a:ext cx="40479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➢"/>
            </a:pPr>
            <a:r>
              <a:rPr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Spreadsheet Management : Upload, Download, View and Deletion.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➢"/>
            </a:pPr>
            <a:r>
              <a:rPr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User(admins) management via Super-User.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6" name="Google Shape;506;g31a6a494a4c_0_585"/>
          <p:cNvSpPr txBox="1"/>
          <p:nvPr/>
        </p:nvSpPr>
        <p:spPr>
          <a:xfrm>
            <a:off x="369275" y="3686725"/>
            <a:ext cx="40479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➢"/>
            </a:pPr>
            <a:r>
              <a:rPr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Implementation of the Scheduling Algorithm.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➢"/>
            </a:pPr>
            <a:r>
              <a:rPr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Basic version of the Calendar view.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7" name="Google Shape;507;g31a6a494a4c_0_585"/>
          <p:cNvSpPr txBox="1"/>
          <p:nvPr/>
        </p:nvSpPr>
        <p:spPr>
          <a:xfrm>
            <a:off x="4675625" y="3686725"/>
            <a:ext cx="4047900" cy="12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➢"/>
            </a:pPr>
            <a:r>
              <a:rPr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Finalized Calendar view.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➢"/>
            </a:pPr>
            <a:r>
              <a:rPr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Improved scheduling algorithm.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Condensed"/>
              <a:buChar char="➢"/>
            </a:pPr>
            <a:r>
              <a:rPr lang="en" sz="16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Resolving any pending bugs.</a:t>
            </a:r>
            <a:endParaRPr sz="16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08" name="Google Shape;508;g31a6a494a4c_0_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59852">
            <a:off x="4086187" y="2515625"/>
            <a:ext cx="1008200" cy="100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1a6a494a4c_0_669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impact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14" name="Google Shape;514;g31a6a494a4c_0_669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31a6a494a4c_0_669"/>
          <p:cNvSpPr/>
          <p:nvPr/>
        </p:nvSpPr>
        <p:spPr>
          <a:xfrm>
            <a:off x="401975" y="1265750"/>
            <a:ext cx="8299575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31a6a494a4c_0_669"/>
          <p:cNvSpPr txBox="1"/>
          <p:nvPr/>
        </p:nvSpPr>
        <p:spPr>
          <a:xfrm>
            <a:off x="401975" y="1428875"/>
            <a:ext cx="81690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i="1" lang="en" sz="1800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Automation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Automated assignment of 168 weekly slots, significantly reducing the manual effort and time spent on this task.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i="1" lang="en" sz="1800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Improved Fairness and Compliance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Implemented priority-based sorting for RJ assignments, ensuring equitable slot distribution.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i="1" lang="en" sz="1800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Enhanced User Experience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Provided a user-friendly interface for admins to manage schedules and for RJs to view their assigned slots.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Condensed"/>
              <a:buChar char="❖"/>
            </a:pPr>
            <a:r>
              <a:rPr i="1" lang="en" sz="1800" u="sng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Increased Efficiency</a:t>
            </a:r>
            <a:r>
              <a:rPr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Optimized resource allocation by matching RJs to available slots based on preferences and priorities.</a:t>
            </a:r>
            <a:endParaRPr sz="1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17" name="Google Shape;517;g31a6a494a4c_0_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550" y="3751500"/>
            <a:ext cx="1120150" cy="11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a6a494a4c_0_676"/>
          <p:cNvSpPr txBox="1"/>
          <p:nvPr>
            <p:ph type="ctrTitle"/>
          </p:nvPr>
        </p:nvSpPr>
        <p:spPr>
          <a:xfrm>
            <a:off x="741725" y="359450"/>
            <a:ext cx="7682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23" name="Google Shape;523;g31a6a494a4c_0_67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"We’ve explored the purpose and importance of this project."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31a6a494a4c_0_676"/>
          <p:cNvSpPr/>
          <p:nvPr/>
        </p:nvSpPr>
        <p:spPr>
          <a:xfrm>
            <a:off x="401975" y="1265750"/>
            <a:ext cx="5222175" cy="350880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5" name="Google Shape;525;g31a6a494a4c_0_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300" y="1629037"/>
            <a:ext cx="3765125" cy="25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1a6a494a4c_0_676"/>
          <p:cNvSpPr txBox="1"/>
          <p:nvPr/>
        </p:nvSpPr>
        <p:spPr>
          <a:xfrm>
            <a:off x="401975" y="1381100"/>
            <a:ext cx="5102400" cy="3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❖"/>
            </a:pPr>
            <a:r>
              <a:rPr lang="en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Further refine the scheduling algorithm.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❖"/>
            </a:pPr>
            <a:r>
              <a:rPr lang="en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Improve code quality.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❖"/>
            </a:pPr>
            <a:r>
              <a:rPr lang="en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Add additional tests and reach nearly 100% coverage.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❖"/>
            </a:pPr>
            <a:r>
              <a:rPr lang="en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Generating Schedules for every week by accounting into the Unavailable Dates fields.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❖"/>
            </a:pPr>
            <a:r>
              <a:rPr lang="en"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Analysis, identifying peak hours and days, and other valuable insights.</a:t>
            </a:r>
            <a:endParaRPr sz="20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g31a6a494a4c_0_592"/>
          <p:cNvGrpSpPr/>
          <p:nvPr/>
        </p:nvGrpSpPr>
        <p:grpSpPr>
          <a:xfrm>
            <a:off x="5715023" y="2415798"/>
            <a:ext cx="3428799" cy="2727462"/>
            <a:chOff x="4131514" y="2404650"/>
            <a:chExt cx="3242976" cy="2742822"/>
          </a:xfrm>
        </p:grpSpPr>
        <p:sp>
          <p:nvSpPr>
            <p:cNvPr id="532" name="Google Shape;532;g31a6a494a4c_0_592"/>
            <p:cNvSpPr/>
            <p:nvPr/>
          </p:nvSpPr>
          <p:spPr>
            <a:xfrm>
              <a:off x="4522125" y="3384425"/>
              <a:ext cx="107275" cy="42825"/>
            </a:xfrm>
            <a:custGeom>
              <a:rect b="b" l="l" r="r" t="t"/>
              <a:pathLst>
                <a:path extrusionOk="0" h="2033" w="5460">
                  <a:moveTo>
                    <a:pt x="1" y="1"/>
                  </a:moveTo>
                  <a:lnTo>
                    <a:pt x="1" y="2032"/>
                  </a:lnTo>
                  <a:cubicBezTo>
                    <a:pt x="595" y="1846"/>
                    <a:pt x="1520" y="1640"/>
                    <a:pt x="2683" y="1640"/>
                  </a:cubicBezTo>
                  <a:cubicBezTo>
                    <a:pt x="3501" y="1640"/>
                    <a:pt x="4437" y="1742"/>
                    <a:pt x="5459" y="2024"/>
                  </a:cubicBezTo>
                  <a:lnTo>
                    <a:pt x="5459" y="1"/>
                  </a:ln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31a6a494a4c_0_592"/>
            <p:cNvSpPr/>
            <p:nvPr/>
          </p:nvSpPr>
          <p:spPr>
            <a:xfrm>
              <a:off x="4522118" y="3416638"/>
              <a:ext cx="107289" cy="530314"/>
            </a:xfrm>
            <a:custGeom>
              <a:rect b="b" l="l" r="r" t="t"/>
              <a:pathLst>
                <a:path extrusionOk="0" h="26988" w="5460">
                  <a:moveTo>
                    <a:pt x="2683" y="1"/>
                  </a:moveTo>
                  <a:cubicBezTo>
                    <a:pt x="1520" y="1"/>
                    <a:pt x="595" y="207"/>
                    <a:pt x="1" y="393"/>
                  </a:cubicBezTo>
                  <a:lnTo>
                    <a:pt x="1" y="680"/>
                  </a:lnTo>
                  <a:lnTo>
                    <a:pt x="1" y="26987"/>
                  </a:lnTo>
                  <a:lnTo>
                    <a:pt x="5459" y="26987"/>
                  </a:lnTo>
                  <a:lnTo>
                    <a:pt x="5459" y="680"/>
                  </a:lnTo>
                  <a:lnTo>
                    <a:pt x="5459" y="385"/>
                  </a:lnTo>
                  <a:cubicBezTo>
                    <a:pt x="4437" y="103"/>
                    <a:pt x="3501" y="1"/>
                    <a:pt x="2683" y="1"/>
                  </a:cubicBezTo>
                  <a:close/>
                </a:path>
              </a:pathLst>
            </a:custGeom>
            <a:solidFill>
              <a:srgbClr val="6042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31a6a494a4c_0_592"/>
            <p:cNvSpPr/>
            <p:nvPr/>
          </p:nvSpPr>
          <p:spPr>
            <a:xfrm>
              <a:off x="4251059" y="3215569"/>
              <a:ext cx="649511" cy="179739"/>
            </a:xfrm>
            <a:custGeom>
              <a:rect b="b" l="l" r="r" t="t"/>
              <a:pathLst>
                <a:path extrusionOk="0" h="9147" w="33054">
                  <a:moveTo>
                    <a:pt x="1" y="0"/>
                  </a:moveTo>
                  <a:lnTo>
                    <a:pt x="1" y="295"/>
                  </a:lnTo>
                  <a:cubicBezTo>
                    <a:pt x="1" y="5183"/>
                    <a:pt x="3965" y="9147"/>
                    <a:pt x="8852" y="9147"/>
                  </a:cubicBezTo>
                  <a:lnTo>
                    <a:pt x="24198" y="9147"/>
                  </a:lnTo>
                  <a:cubicBezTo>
                    <a:pt x="29090" y="9147"/>
                    <a:pt x="33054" y="5183"/>
                    <a:pt x="33054" y="295"/>
                  </a:cubicBezTo>
                  <a:lnTo>
                    <a:pt x="33054" y="0"/>
                  </a:lnTo>
                  <a:cubicBezTo>
                    <a:pt x="33054" y="4889"/>
                    <a:pt x="29090" y="8853"/>
                    <a:pt x="24198" y="8853"/>
                  </a:cubicBezTo>
                  <a:lnTo>
                    <a:pt x="8852" y="8853"/>
                  </a:lnTo>
                  <a:cubicBezTo>
                    <a:pt x="3965" y="8853"/>
                    <a:pt x="1" y="4889"/>
                    <a:pt x="1" y="0"/>
                  </a:cubicBezTo>
                  <a:close/>
                </a:path>
              </a:pathLst>
            </a:custGeom>
            <a:solidFill>
              <a:srgbClr val="B6D7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31a6a494a4c_0_592"/>
            <p:cNvSpPr/>
            <p:nvPr/>
          </p:nvSpPr>
          <p:spPr>
            <a:xfrm>
              <a:off x="4857999" y="2773640"/>
              <a:ext cx="42542" cy="27078"/>
            </a:xfrm>
            <a:custGeom>
              <a:rect b="b" l="l" r="r" t="t"/>
              <a:pathLst>
                <a:path extrusionOk="0" h="1378" w="2165">
                  <a:moveTo>
                    <a:pt x="1079" y="1"/>
                  </a:moveTo>
                  <a:cubicBezTo>
                    <a:pt x="483" y="1"/>
                    <a:pt x="0" y="483"/>
                    <a:pt x="0" y="1079"/>
                  </a:cubicBezTo>
                  <a:lnTo>
                    <a:pt x="0" y="1378"/>
                  </a:lnTo>
                  <a:cubicBezTo>
                    <a:pt x="0" y="782"/>
                    <a:pt x="483" y="296"/>
                    <a:pt x="1079" y="296"/>
                  </a:cubicBezTo>
                  <a:cubicBezTo>
                    <a:pt x="1679" y="296"/>
                    <a:pt x="2165" y="782"/>
                    <a:pt x="2165" y="1378"/>
                  </a:cubicBezTo>
                  <a:lnTo>
                    <a:pt x="2165" y="1079"/>
                  </a:lnTo>
                  <a:cubicBezTo>
                    <a:pt x="2165" y="483"/>
                    <a:pt x="1679" y="1"/>
                    <a:pt x="1079" y="1"/>
                  </a:cubicBezTo>
                  <a:close/>
                </a:path>
              </a:pathLst>
            </a:custGeom>
            <a:solidFill>
              <a:srgbClr val="52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31a6a494a4c_0_592"/>
            <p:cNvSpPr/>
            <p:nvPr/>
          </p:nvSpPr>
          <p:spPr>
            <a:xfrm>
              <a:off x="4251059" y="2779437"/>
              <a:ext cx="649511" cy="610820"/>
            </a:xfrm>
            <a:custGeom>
              <a:rect b="b" l="l" r="r" t="t"/>
              <a:pathLst>
                <a:path extrusionOk="0" h="31085" w="33054">
                  <a:moveTo>
                    <a:pt x="1083" y="1"/>
                  </a:moveTo>
                  <a:cubicBezTo>
                    <a:pt x="487" y="1"/>
                    <a:pt x="1" y="487"/>
                    <a:pt x="1" y="1083"/>
                  </a:cubicBezTo>
                  <a:lnTo>
                    <a:pt x="1" y="22232"/>
                  </a:lnTo>
                  <a:cubicBezTo>
                    <a:pt x="1" y="27121"/>
                    <a:pt x="3965" y="31085"/>
                    <a:pt x="8852" y="31085"/>
                  </a:cubicBezTo>
                  <a:lnTo>
                    <a:pt x="24198" y="31085"/>
                  </a:lnTo>
                  <a:cubicBezTo>
                    <a:pt x="29090" y="31085"/>
                    <a:pt x="33054" y="27121"/>
                    <a:pt x="33054" y="22232"/>
                  </a:cubicBezTo>
                  <a:lnTo>
                    <a:pt x="33054" y="1083"/>
                  </a:lnTo>
                  <a:cubicBezTo>
                    <a:pt x="33054" y="487"/>
                    <a:pt x="32568" y="1"/>
                    <a:pt x="31968" y="1"/>
                  </a:cubicBezTo>
                  <a:cubicBezTo>
                    <a:pt x="31372" y="1"/>
                    <a:pt x="30889" y="487"/>
                    <a:pt x="30889" y="1083"/>
                  </a:cubicBezTo>
                  <a:lnTo>
                    <a:pt x="30889" y="21548"/>
                  </a:lnTo>
                  <a:lnTo>
                    <a:pt x="30889" y="21846"/>
                  </a:lnTo>
                  <a:cubicBezTo>
                    <a:pt x="30889" y="26094"/>
                    <a:pt x="27441" y="29539"/>
                    <a:pt x="23197" y="29539"/>
                  </a:cubicBezTo>
                  <a:lnTo>
                    <a:pt x="9861" y="29539"/>
                  </a:lnTo>
                  <a:cubicBezTo>
                    <a:pt x="5610" y="29539"/>
                    <a:pt x="2165" y="26094"/>
                    <a:pt x="2165" y="21846"/>
                  </a:cubicBezTo>
                  <a:lnTo>
                    <a:pt x="2165" y="21548"/>
                  </a:lnTo>
                  <a:lnTo>
                    <a:pt x="2165" y="1083"/>
                  </a:lnTo>
                  <a:cubicBezTo>
                    <a:pt x="2165" y="487"/>
                    <a:pt x="1679" y="1"/>
                    <a:pt x="1083" y="1"/>
                  </a:cubicBezTo>
                  <a:close/>
                </a:path>
              </a:pathLst>
            </a:custGeom>
            <a:solidFill>
              <a:srgbClr val="B6D7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31a6a494a4c_0_592"/>
            <p:cNvSpPr/>
            <p:nvPr/>
          </p:nvSpPr>
          <p:spPr>
            <a:xfrm>
              <a:off x="4131514" y="4019570"/>
              <a:ext cx="888632" cy="176654"/>
            </a:xfrm>
            <a:custGeom>
              <a:rect b="b" l="l" r="r" t="t"/>
              <a:pathLst>
                <a:path extrusionOk="0" h="8990" w="45223">
                  <a:moveTo>
                    <a:pt x="22611" y="1"/>
                  </a:moveTo>
                  <a:cubicBezTo>
                    <a:pt x="10122" y="1"/>
                    <a:pt x="0" y="2011"/>
                    <a:pt x="0" y="4496"/>
                  </a:cubicBezTo>
                  <a:cubicBezTo>
                    <a:pt x="0" y="6976"/>
                    <a:pt x="10122" y="8989"/>
                    <a:pt x="22611" y="8989"/>
                  </a:cubicBezTo>
                  <a:cubicBezTo>
                    <a:pt x="35100" y="8989"/>
                    <a:pt x="45223" y="6976"/>
                    <a:pt x="45223" y="4496"/>
                  </a:cubicBezTo>
                  <a:cubicBezTo>
                    <a:pt x="45223" y="2011"/>
                    <a:pt x="35100" y="1"/>
                    <a:pt x="22611" y="1"/>
                  </a:cubicBezTo>
                  <a:close/>
                </a:path>
              </a:pathLst>
            </a:custGeom>
            <a:solidFill>
              <a:srgbClr val="6042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31a6a494a4c_0_592"/>
            <p:cNvSpPr/>
            <p:nvPr/>
          </p:nvSpPr>
          <p:spPr>
            <a:xfrm>
              <a:off x="4131514" y="4106480"/>
              <a:ext cx="888632" cy="158634"/>
            </a:xfrm>
            <a:custGeom>
              <a:rect b="b" l="l" r="r" t="t"/>
              <a:pathLst>
                <a:path extrusionOk="0" h="8073" w="45223">
                  <a:moveTo>
                    <a:pt x="0" y="1"/>
                  </a:moveTo>
                  <a:lnTo>
                    <a:pt x="0" y="3884"/>
                  </a:lnTo>
                  <a:cubicBezTo>
                    <a:pt x="0" y="6195"/>
                    <a:pt x="10122" y="8072"/>
                    <a:pt x="22611" y="8072"/>
                  </a:cubicBezTo>
                  <a:cubicBezTo>
                    <a:pt x="35100" y="8072"/>
                    <a:pt x="45223" y="6195"/>
                    <a:pt x="45223" y="3884"/>
                  </a:cubicBezTo>
                  <a:lnTo>
                    <a:pt x="45223" y="1"/>
                  </a:lnTo>
                  <a:cubicBezTo>
                    <a:pt x="45223" y="2481"/>
                    <a:pt x="35100" y="4494"/>
                    <a:pt x="22611" y="4494"/>
                  </a:cubicBezTo>
                  <a:cubicBezTo>
                    <a:pt x="10122" y="4494"/>
                    <a:pt x="0" y="2481"/>
                    <a:pt x="0" y="1"/>
                  </a:cubicBez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31a6a494a4c_0_592"/>
            <p:cNvSpPr/>
            <p:nvPr/>
          </p:nvSpPr>
          <p:spPr>
            <a:xfrm>
              <a:off x="4155368" y="4016466"/>
              <a:ext cx="465312" cy="156041"/>
            </a:xfrm>
            <a:custGeom>
              <a:rect b="b" l="l" r="r" t="t"/>
              <a:pathLst>
                <a:path extrusionOk="0" h="7941" w="23680">
                  <a:moveTo>
                    <a:pt x="21434" y="1"/>
                  </a:moveTo>
                  <a:cubicBezTo>
                    <a:pt x="9597" y="1"/>
                    <a:pt x="1" y="1779"/>
                    <a:pt x="1" y="3969"/>
                  </a:cubicBezTo>
                  <a:cubicBezTo>
                    <a:pt x="1" y="6162"/>
                    <a:pt x="9597" y="7941"/>
                    <a:pt x="21434" y="7941"/>
                  </a:cubicBezTo>
                  <a:cubicBezTo>
                    <a:pt x="22192" y="7941"/>
                    <a:pt x="22940" y="7933"/>
                    <a:pt x="23679" y="7919"/>
                  </a:cubicBezTo>
                  <a:cubicBezTo>
                    <a:pt x="12895" y="7712"/>
                    <a:pt x="4491" y="6023"/>
                    <a:pt x="4491" y="3969"/>
                  </a:cubicBezTo>
                  <a:cubicBezTo>
                    <a:pt x="4491" y="1919"/>
                    <a:pt x="12895" y="230"/>
                    <a:pt x="23679" y="19"/>
                  </a:cubicBezTo>
                  <a:cubicBezTo>
                    <a:pt x="22940" y="9"/>
                    <a:pt x="22192" y="1"/>
                    <a:pt x="21434" y="1"/>
                  </a:cubicBez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31a6a494a4c_0_592"/>
            <p:cNvSpPr/>
            <p:nvPr/>
          </p:nvSpPr>
          <p:spPr>
            <a:xfrm>
              <a:off x="4243592" y="4016839"/>
              <a:ext cx="754128" cy="155235"/>
            </a:xfrm>
            <a:custGeom>
              <a:rect b="b" l="l" r="r" t="t"/>
              <a:pathLst>
                <a:path extrusionOk="0" h="7900" w="38378">
                  <a:moveTo>
                    <a:pt x="19189" y="0"/>
                  </a:moveTo>
                  <a:cubicBezTo>
                    <a:pt x="8405" y="211"/>
                    <a:pt x="1" y="1900"/>
                    <a:pt x="1" y="3950"/>
                  </a:cubicBezTo>
                  <a:cubicBezTo>
                    <a:pt x="1" y="6004"/>
                    <a:pt x="8405" y="7693"/>
                    <a:pt x="19189" y="7900"/>
                  </a:cubicBezTo>
                  <a:cubicBezTo>
                    <a:pt x="29970" y="7693"/>
                    <a:pt x="38377" y="6004"/>
                    <a:pt x="38377" y="3950"/>
                  </a:cubicBezTo>
                  <a:cubicBezTo>
                    <a:pt x="38377" y="1900"/>
                    <a:pt x="29970" y="211"/>
                    <a:pt x="19189" y="0"/>
                  </a:cubicBezTo>
                  <a:close/>
                </a:path>
              </a:pathLst>
            </a:custGeom>
            <a:solidFill>
              <a:srgbClr val="6042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31a6a494a4c_0_592"/>
            <p:cNvSpPr/>
            <p:nvPr/>
          </p:nvSpPr>
          <p:spPr>
            <a:xfrm>
              <a:off x="4459044" y="3912109"/>
              <a:ext cx="113204" cy="156532"/>
            </a:xfrm>
            <a:custGeom>
              <a:rect b="b" l="l" r="r" t="t"/>
              <a:pathLst>
                <a:path extrusionOk="0" h="7966" w="5761">
                  <a:moveTo>
                    <a:pt x="3987" y="1"/>
                  </a:moveTo>
                  <a:cubicBezTo>
                    <a:pt x="1786" y="1"/>
                    <a:pt x="0" y="1782"/>
                    <a:pt x="0" y="3983"/>
                  </a:cubicBezTo>
                  <a:cubicBezTo>
                    <a:pt x="0" y="6185"/>
                    <a:pt x="1786" y="7965"/>
                    <a:pt x="3987" y="7965"/>
                  </a:cubicBezTo>
                  <a:lnTo>
                    <a:pt x="5761" y="7965"/>
                  </a:lnTo>
                  <a:cubicBezTo>
                    <a:pt x="3560" y="7965"/>
                    <a:pt x="1779" y="6185"/>
                    <a:pt x="1779" y="3983"/>
                  </a:cubicBezTo>
                  <a:cubicBezTo>
                    <a:pt x="1779" y="1782"/>
                    <a:pt x="3560" y="1"/>
                    <a:pt x="5761" y="1"/>
                  </a:cubicBezTo>
                  <a:close/>
                </a:path>
              </a:pathLst>
            </a:custGeom>
            <a:solidFill>
              <a:srgbClr val="88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31a6a494a4c_0_592"/>
            <p:cNvSpPr/>
            <p:nvPr/>
          </p:nvSpPr>
          <p:spPr>
            <a:xfrm>
              <a:off x="4493273" y="3912109"/>
              <a:ext cx="199919" cy="156532"/>
            </a:xfrm>
            <a:custGeom>
              <a:rect b="b" l="l" r="r" t="t"/>
              <a:pathLst>
                <a:path extrusionOk="0" h="7966" w="10174">
                  <a:moveTo>
                    <a:pt x="3983" y="1"/>
                  </a:moveTo>
                  <a:cubicBezTo>
                    <a:pt x="1782" y="1"/>
                    <a:pt x="1" y="1782"/>
                    <a:pt x="1" y="3983"/>
                  </a:cubicBezTo>
                  <a:cubicBezTo>
                    <a:pt x="1" y="6185"/>
                    <a:pt x="1782" y="7965"/>
                    <a:pt x="3983" y="7965"/>
                  </a:cubicBezTo>
                  <a:lnTo>
                    <a:pt x="6191" y="7965"/>
                  </a:lnTo>
                  <a:cubicBezTo>
                    <a:pt x="8393" y="7965"/>
                    <a:pt x="10174" y="6185"/>
                    <a:pt x="10174" y="3983"/>
                  </a:cubicBezTo>
                  <a:cubicBezTo>
                    <a:pt x="10174" y="1782"/>
                    <a:pt x="8393" y="1"/>
                    <a:pt x="6191" y="1"/>
                  </a:cubicBezTo>
                  <a:close/>
                </a:path>
              </a:pathLst>
            </a:custGeom>
            <a:solidFill>
              <a:srgbClr val="B6D7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31a6a494a4c_0_592"/>
            <p:cNvSpPr/>
            <p:nvPr/>
          </p:nvSpPr>
          <p:spPr>
            <a:xfrm>
              <a:off x="4295545" y="2404650"/>
              <a:ext cx="560556" cy="891815"/>
            </a:xfrm>
            <a:custGeom>
              <a:rect b="b" l="l" r="r" t="t"/>
              <a:pathLst>
                <a:path extrusionOk="0" h="45385" w="28527">
                  <a:moveTo>
                    <a:pt x="9169" y="0"/>
                  </a:moveTo>
                  <a:cubicBezTo>
                    <a:pt x="4104" y="0"/>
                    <a:pt x="0" y="4105"/>
                    <a:pt x="0" y="9169"/>
                  </a:cubicBezTo>
                  <a:lnTo>
                    <a:pt x="0" y="36216"/>
                  </a:lnTo>
                  <a:cubicBezTo>
                    <a:pt x="0" y="41281"/>
                    <a:pt x="4104" y="45385"/>
                    <a:pt x="9169" y="45385"/>
                  </a:cubicBezTo>
                  <a:lnTo>
                    <a:pt x="19358" y="45385"/>
                  </a:lnTo>
                  <a:cubicBezTo>
                    <a:pt x="24422" y="45385"/>
                    <a:pt x="28527" y="41281"/>
                    <a:pt x="28527" y="36216"/>
                  </a:cubicBezTo>
                  <a:lnTo>
                    <a:pt x="28527" y="9169"/>
                  </a:lnTo>
                  <a:cubicBezTo>
                    <a:pt x="28527" y="4105"/>
                    <a:pt x="24422" y="0"/>
                    <a:pt x="19358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31a6a494a4c_0_592"/>
            <p:cNvSpPr/>
            <p:nvPr/>
          </p:nvSpPr>
          <p:spPr>
            <a:xfrm>
              <a:off x="4313759" y="2433652"/>
              <a:ext cx="524105" cy="833808"/>
            </a:xfrm>
            <a:custGeom>
              <a:rect b="b" l="l" r="r" t="t"/>
              <a:pathLst>
                <a:path extrusionOk="0" h="42433" w="26672">
                  <a:moveTo>
                    <a:pt x="8573" y="1"/>
                  </a:moveTo>
                  <a:cubicBezTo>
                    <a:pt x="3840" y="1"/>
                    <a:pt x="1" y="3840"/>
                    <a:pt x="1" y="8573"/>
                  </a:cubicBezTo>
                  <a:lnTo>
                    <a:pt x="1" y="33860"/>
                  </a:lnTo>
                  <a:cubicBezTo>
                    <a:pt x="1" y="38593"/>
                    <a:pt x="3840" y="42433"/>
                    <a:pt x="8573" y="42433"/>
                  </a:cubicBezTo>
                  <a:lnTo>
                    <a:pt x="18100" y="42433"/>
                  </a:lnTo>
                  <a:cubicBezTo>
                    <a:pt x="22833" y="42433"/>
                    <a:pt x="26672" y="38593"/>
                    <a:pt x="26672" y="33860"/>
                  </a:cubicBezTo>
                  <a:lnTo>
                    <a:pt x="26672" y="8573"/>
                  </a:lnTo>
                  <a:cubicBezTo>
                    <a:pt x="26672" y="3840"/>
                    <a:pt x="22833" y="1"/>
                    <a:pt x="18100" y="1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31a6a494a4c_0_592"/>
            <p:cNvSpPr/>
            <p:nvPr/>
          </p:nvSpPr>
          <p:spPr>
            <a:xfrm>
              <a:off x="4296136" y="2423175"/>
              <a:ext cx="100421" cy="172018"/>
            </a:xfrm>
            <a:custGeom>
              <a:rect b="b" l="l" r="r" t="t"/>
              <a:pathLst>
                <a:path extrusionOk="0" h="8753" w="5117">
                  <a:moveTo>
                    <a:pt x="5117" y="0"/>
                  </a:moveTo>
                  <a:cubicBezTo>
                    <a:pt x="2083" y="1497"/>
                    <a:pt x="0" y="4619"/>
                    <a:pt x="0" y="8226"/>
                  </a:cubicBezTo>
                  <a:lnTo>
                    <a:pt x="0" y="8753"/>
                  </a:lnTo>
                  <a:cubicBezTo>
                    <a:pt x="48" y="8746"/>
                    <a:pt x="95" y="8738"/>
                    <a:pt x="148" y="8738"/>
                  </a:cubicBezTo>
                  <a:lnTo>
                    <a:pt x="4133" y="8738"/>
                  </a:lnTo>
                  <a:lnTo>
                    <a:pt x="4133" y="5919"/>
                  </a:lnTo>
                  <a:cubicBezTo>
                    <a:pt x="4133" y="5141"/>
                    <a:pt x="4568" y="4601"/>
                    <a:pt x="5117" y="4229"/>
                  </a:cubicBezTo>
                  <a:lnTo>
                    <a:pt x="511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31a6a494a4c_0_592"/>
            <p:cNvSpPr/>
            <p:nvPr/>
          </p:nvSpPr>
          <p:spPr>
            <a:xfrm>
              <a:off x="4560041" y="2833688"/>
              <a:ext cx="45293" cy="45293"/>
            </a:xfrm>
            <a:custGeom>
              <a:rect b="b" l="l" r="r" t="t"/>
              <a:pathLst>
                <a:path extrusionOk="0" h="2305" w="2305">
                  <a:moveTo>
                    <a:pt x="1152" y="0"/>
                  </a:moveTo>
                  <a:cubicBezTo>
                    <a:pt x="515" y="0"/>
                    <a:pt x="0" y="515"/>
                    <a:pt x="0" y="1152"/>
                  </a:cubicBezTo>
                  <a:cubicBezTo>
                    <a:pt x="0" y="1789"/>
                    <a:pt x="515" y="2304"/>
                    <a:pt x="1152" y="2304"/>
                  </a:cubicBezTo>
                  <a:cubicBezTo>
                    <a:pt x="1789" y="2304"/>
                    <a:pt x="2304" y="1789"/>
                    <a:pt x="2304" y="1152"/>
                  </a:cubicBezTo>
                  <a:cubicBezTo>
                    <a:pt x="2304" y="515"/>
                    <a:pt x="1789" y="0"/>
                    <a:pt x="1152" y="0"/>
                  </a:cubicBezTo>
                  <a:close/>
                </a:path>
              </a:pathLst>
            </a:custGeom>
            <a:solidFill>
              <a:srgbClr val="A27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31a6a494a4c_0_592"/>
            <p:cNvSpPr/>
            <p:nvPr/>
          </p:nvSpPr>
          <p:spPr>
            <a:xfrm>
              <a:off x="4295545" y="2913739"/>
              <a:ext cx="81233" cy="29318"/>
            </a:xfrm>
            <a:custGeom>
              <a:rect b="b" l="l" r="r" t="t"/>
              <a:pathLst>
                <a:path extrusionOk="0" h="1492" w="4134">
                  <a:moveTo>
                    <a:pt x="0" y="1"/>
                  </a:moveTo>
                  <a:lnTo>
                    <a:pt x="0" y="1492"/>
                  </a:lnTo>
                  <a:cubicBezTo>
                    <a:pt x="48" y="1484"/>
                    <a:pt x="95" y="1477"/>
                    <a:pt x="148" y="1477"/>
                  </a:cubicBezTo>
                  <a:lnTo>
                    <a:pt x="4133" y="1477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31a6a494a4c_0_592"/>
            <p:cNvSpPr/>
            <p:nvPr/>
          </p:nvSpPr>
          <p:spPr>
            <a:xfrm>
              <a:off x="4436645" y="3207886"/>
              <a:ext cx="27078" cy="88111"/>
            </a:xfrm>
            <a:custGeom>
              <a:rect b="b" l="l" r="r" t="t"/>
              <a:pathLst>
                <a:path extrusionOk="0" h="4484" w="1378">
                  <a:moveTo>
                    <a:pt x="0" y="1"/>
                  </a:moveTo>
                  <a:lnTo>
                    <a:pt x="0" y="4289"/>
                  </a:lnTo>
                  <a:cubicBezTo>
                    <a:pt x="445" y="4388"/>
                    <a:pt x="906" y="4455"/>
                    <a:pt x="1377" y="4484"/>
                  </a:cubicBezTo>
                  <a:lnTo>
                    <a:pt x="1377" y="26"/>
                  </a:lnTo>
                  <a:cubicBezTo>
                    <a:pt x="843" y="19"/>
                    <a:pt x="379" y="11"/>
                    <a:pt x="0" y="1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31a6a494a4c_0_592"/>
            <p:cNvSpPr/>
            <p:nvPr/>
          </p:nvSpPr>
          <p:spPr>
            <a:xfrm>
              <a:off x="4295545" y="3052677"/>
              <a:ext cx="81233" cy="29534"/>
            </a:xfrm>
            <a:custGeom>
              <a:rect b="b" l="l" r="r" t="t"/>
              <a:pathLst>
                <a:path extrusionOk="0" h="1503" w="4134">
                  <a:moveTo>
                    <a:pt x="0" y="0"/>
                  </a:moveTo>
                  <a:lnTo>
                    <a:pt x="0" y="1502"/>
                  </a:lnTo>
                  <a:cubicBezTo>
                    <a:pt x="48" y="1498"/>
                    <a:pt x="95" y="1488"/>
                    <a:pt x="148" y="1488"/>
                  </a:cubicBezTo>
                  <a:lnTo>
                    <a:pt x="4133" y="1488"/>
                  </a:lnTo>
                  <a:lnTo>
                    <a:pt x="4133" y="15"/>
                  </a:lnTo>
                  <a:lnTo>
                    <a:pt x="148" y="15"/>
                  </a:lnTo>
                  <a:cubicBezTo>
                    <a:pt x="95" y="15"/>
                    <a:pt x="48" y="4"/>
                    <a:pt x="0" y="0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31a6a494a4c_0_592"/>
            <p:cNvSpPr/>
            <p:nvPr/>
          </p:nvSpPr>
          <p:spPr>
            <a:xfrm>
              <a:off x="4295552" y="2774302"/>
              <a:ext cx="107277" cy="29298"/>
            </a:xfrm>
            <a:custGeom>
              <a:rect b="b" l="l" r="r" t="t"/>
              <a:pathLst>
                <a:path extrusionOk="0" h="1491" w="4134">
                  <a:moveTo>
                    <a:pt x="0" y="0"/>
                  </a:moveTo>
                  <a:lnTo>
                    <a:pt x="0" y="1491"/>
                  </a:lnTo>
                  <a:lnTo>
                    <a:pt x="4133" y="1491"/>
                  </a:lnTo>
                  <a:lnTo>
                    <a:pt x="4133" y="14"/>
                  </a:lnTo>
                  <a:lnTo>
                    <a:pt x="148" y="14"/>
                  </a:lnTo>
                  <a:cubicBezTo>
                    <a:pt x="95" y="14"/>
                    <a:pt x="48" y="7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31a6a494a4c_0_592"/>
            <p:cNvSpPr/>
            <p:nvPr/>
          </p:nvSpPr>
          <p:spPr>
            <a:xfrm>
              <a:off x="4295545" y="2983041"/>
              <a:ext cx="81233" cy="29593"/>
            </a:xfrm>
            <a:custGeom>
              <a:rect b="b" l="l" r="r" t="t"/>
              <a:pathLst>
                <a:path extrusionOk="0" h="1506" w="4134">
                  <a:moveTo>
                    <a:pt x="0" y="0"/>
                  </a:moveTo>
                  <a:lnTo>
                    <a:pt x="0" y="1505"/>
                  </a:lnTo>
                  <a:cubicBezTo>
                    <a:pt x="48" y="1498"/>
                    <a:pt x="95" y="1490"/>
                    <a:pt x="148" y="1490"/>
                  </a:cubicBezTo>
                  <a:lnTo>
                    <a:pt x="4133" y="1490"/>
                  </a:lnTo>
                  <a:lnTo>
                    <a:pt x="4133" y="14"/>
                  </a:lnTo>
                  <a:lnTo>
                    <a:pt x="148" y="14"/>
                  </a:lnTo>
                  <a:cubicBezTo>
                    <a:pt x="95" y="14"/>
                    <a:pt x="48" y="7"/>
                    <a:pt x="0" y="0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31a6a494a4c_0_592"/>
            <p:cNvSpPr/>
            <p:nvPr/>
          </p:nvSpPr>
          <p:spPr>
            <a:xfrm>
              <a:off x="4780680" y="3207748"/>
              <a:ext cx="50304" cy="55040"/>
            </a:xfrm>
            <a:custGeom>
              <a:rect b="b" l="l" r="r" t="t"/>
              <a:pathLst>
                <a:path extrusionOk="0" h="2801" w="2560">
                  <a:moveTo>
                    <a:pt x="2559" y="0"/>
                  </a:moveTo>
                  <a:lnTo>
                    <a:pt x="2559" y="0"/>
                  </a:lnTo>
                  <a:cubicBezTo>
                    <a:pt x="1893" y="8"/>
                    <a:pt x="1017" y="11"/>
                    <a:pt x="1" y="18"/>
                  </a:cubicBezTo>
                  <a:lnTo>
                    <a:pt x="1" y="2801"/>
                  </a:lnTo>
                  <a:cubicBezTo>
                    <a:pt x="1035" y="2058"/>
                    <a:pt x="1907" y="1100"/>
                    <a:pt x="2559" y="0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31a6a494a4c_0_592"/>
            <p:cNvSpPr/>
            <p:nvPr/>
          </p:nvSpPr>
          <p:spPr>
            <a:xfrm>
              <a:off x="4712989" y="3208318"/>
              <a:ext cx="27156" cy="84279"/>
            </a:xfrm>
            <a:custGeom>
              <a:rect b="b" l="l" r="r" t="t"/>
              <a:pathLst>
                <a:path extrusionOk="0" h="4289" w="1382">
                  <a:moveTo>
                    <a:pt x="1381" y="1"/>
                  </a:moveTo>
                  <a:cubicBezTo>
                    <a:pt x="932" y="4"/>
                    <a:pt x="471" y="4"/>
                    <a:pt x="1" y="8"/>
                  </a:cubicBezTo>
                  <a:lnTo>
                    <a:pt x="1" y="4289"/>
                  </a:lnTo>
                  <a:cubicBezTo>
                    <a:pt x="476" y="4190"/>
                    <a:pt x="935" y="4053"/>
                    <a:pt x="1381" y="3884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31a6a494a4c_0_592"/>
            <p:cNvSpPr/>
            <p:nvPr/>
          </p:nvSpPr>
          <p:spPr>
            <a:xfrm>
              <a:off x="4504257" y="3208691"/>
              <a:ext cx="27078" cy="87737"/>
            </a:xfrm>
            <a:custGeom>
              <a:rect b="b" l="l" r="r" t="t"/>
              <a:pathLst>
                <a:path extrusionOk="0" h="4465" w="1378">
                  <a:moveTo>
                    <a:pt x="1" y="0"/>
                  </a:moveTo>
                  <a:lnTo>
                    <a:pt x="1" y="4465"/>
                  </a:lnTo>
                  <a:lnTo>
                    <a:pt x="1377" y="4465"/>
                  </a:lnTo>
                  <a:lnTo>
                    <a:pt x="1377" y="7"/>
                  </a:lnTo>
                  <a:cubicBezTo>
                    <a:pt x="903" y="4"/>
                    <a:pt x="443" y="4"/>
                    <a:pt x="1" y="0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31a6a494a4c_0_592"/>
            <p:cNvSpPr/>
            <p:nvPr/>
          </p:nvSpPr>
          <p:spPr>
            <a:xfrm>
              <a:off x="4571968" y="3208829"/>
              <a:ext cx="32855" cy="87600"/>
            </a:xfrm>
            <a:custGeom>
              <a:rect b="b" l="l" r="r" t="t"/>
              <a:pathLst>
                <a:path extrusionOk="0" h="4458" w="1672">
                  <a:moveTo>
                    <a:pt x="0" y="0"/>
                  </a:moveTo>
                  <a:lnTo>
                    <a:pt x="0" y="4458"/>
                  </a:lnTo>
                  <a:lnTo>
                    <a:pt x="1671" y="4458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31a6a494a4c_0_592"/>
            <p:cNvSpPr/>
            <p:nvPr/>
          </p:nvSpPr>
          <p:spPr>
            <a:xfrm>
              <a:off x="4645357" y="3208613"/>
              <a:ext cx="27097" cy="87816"/>
            </a:xfrm>
            <a:custGeom>
              <a:rect b="b" l="l" r="r" t="t"/>
              <a:pathLst>
                <a:path extrusionOk="0" h="4469" w="1379">
                  <a:moveTo>
                    <a:pt x="1378" y="1"/>
                  </a:moveTo>
                  <a:cubicBezTo>
                    <a:pt x="921" y="4"/>
                    <a:pt x="461" y="4"/>
                    <a:pt x="1" y="8"/>
                  </a:cubicBezTo>
                  <a:lnTo>
                    <a:pt x="1" y="4469"/>
                  </a:lnTo>
                  <a:lnTo>
                    <a:pt x="1378" y="4469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31a6a494a4c_0_592"/>
            <p:cNvSpPr/>
            <p:nvPr/>
          </p:nvSpPr>
          <p:spPr>
            <a:xfrm>
              <a:off x="4295545" y="2844161"/>
              <a:ext cx="81233" cy="29043"/>
            </a:xfrm>
            <a:custGeom>
              <a:rect b="b" l="l" r="r" t="t"/>
              <a:pathLst>
                <a:path extrusionOk="0" h="1478" w="4134">
                  <a:moveTo>
                    <a:pt x="0" y="1"/>
                  </a:moveTo>
                  <a:lnTo>
                    <a:pt x="0" y="1477"/>
                  </a:lnTo>
                  <a:lnTo>
                    <a:pt x="4133" y="1477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31a6a494a4c_0_592"/>
            <p:cNvSpPr/>
            <p:nvPr/>
          </p:nvSpPr>
          <p:spPr>
            <a:xfrm>
              <a:off x="4363236" y="2491145"/>
              <a:ext cx="492861" cy="717736"/>
            </a:xfrm>
            <a:custGeom>
              <a:rect b="b" l="l" r="r" t="t"/>
              <a:pathLst>
                <a:path extrusionOk="0" h="36526" w="25082">
                  <a:moveTo>
                    <a:pt x="11168" y="17433"/>
                  </a:moveTo>
                  <a:cubicBezTo>
                    <a:pt x="11805" y="17433"/>
                    <a:pt x="12320" y="17948"/>
                    <a:pt x="12320" y="18585"/>
                  </a:cubicBezTo>
                  <a:cubicBezTo>
                    <a:pt x="12320" y="19222"/>
                    <a:pt x="11805" y="19737"/>
                    <a:pt x="11168" y="19737"/>
                  </a:cubicBezTo>
                  <a:cubicBezTo>
                    <a:pt x="10531" y="19737"/>
                    <a:pt x="10016" y="19222"/>
                    <a:pt x="10016" y="18585"/>
                  </a:cubicBezTo>
                  <a:cubicBezTo>
                    <a:pt x="10016" y="17948"/>
                    <a:pt x="10531" y="17433"/>
                    <a:pt x="11168" y="17433"/>
                  </a:cubicBezTo>
                  <a:close/>
                  <a:moveTo>
                    <a:pt x="3784" y="0"/>
                  </a:moveTo>
                  <a:cubicBezTo>
                    <a:pt x="3784" y="0"/>
                    <a:pt x="3766" y="0"/>
                    <a:pt x="3736" y="8"/>
                  </a:cubicBezTo>
                  <a:lnTo>
                    <a:pt x="3736" y="1444"/>
                  </a:lnTo>
                  <a:cubicBezTo>
                    <a:pt x="3736" y="2014"/>
                    <a:pt x="3272" y="2474"/>
                    <a:pt x="2702" y="2474"/>
                  </a:cubicBezTo>
                  <a:cubicBezTo>
                    <a:pt x="2132" y="2474"/>
                    <a:pt x="1672" y="2014"/>
                    <a:pt x="1672" y="1444"/>
                  </a:cubicBezTo>
                  <a:lnTo>
                    <a:pt x="1672" y="770"/>
                  </a:lnTo>
                  <a:cubicBezTo>
                    <a:pt x="1123" y="1142"/>
                    <a:pt x="688" y="1682"/>
                    <a:pt x="688" y="2460"/>
                  </a:cubicBezTo>
                  <a:lnTo>
                    <a:pt x="688" y="5279"/>
                  </a:lnTo>
                  <a:lnTo>
                    <a:pt x="8702" y="5279"/>
                  </a:lnTo>
                  <a:cubicBezTo>
                    <a:pt x="9272" y="5279"/>
                    <a:pt x="9736" y="5739"/>
                    <a:pt x="9736" y="6310"/>
                  </a:cubicBezTo>
                  <a:cubicBezTo>
                    <a:pt x="9736" y="6880"/>
                    <a:pt x="9272" y="7344"/>
                    <a:pt x="8702" y="7344"/>
                  </a:cubicBezTo>
                  <a:lnTo>
                    <a:pt x="688" y="7344"/>
                  </a:lnTo>
                  <a:lnTo>
                    <a:pt x="688" y="8820"/>
                  </a:lnTo>
                  <a:lnTo>
                    <a:pt x="8702" y="8820"/>
                  </a:lnTo>
                  <a:cubicBezTo>
                    <a:pt x="9272" y="8820"/>
                    <a:pt x="9736" y="9284"/>
                    <a:pt x="9736" y="9854"/>
                  </a:cubicBezTo>
                  <a:cubicBezTo>
                    <a:pt x="9736" y="10421"/>
                    <a:pt x="9272" y="10885"/>
                    <a:pt x="8702" y="10885"/>
                  </a:cubicBezTo>
                  <a:lnTo>
                    <a:pt x="688" y="10885"/>
                  </a:lnTo>
                  <a:lnTo>
                    <a:pt x="688" y="12361"/>
                  </a:lnTo>
                  <a:lnTo>
                    <a:pt x="8702" y="12361"/>
                  </a:lnTo>
                  <a:cubicBezTo>
                    <a:pt x="9272" y="12361"/>
                    <a:pt x="9736" y="12825"/>
                    <a:pt x="9736" y="13395"/>
                  </a:cubicBezTo>
                  <a:cubicBezTo>
                    <a:pt x="9736" y="13966"/>
                    <a:pt x="9272" y="14425"/>
                    <a:pt x="8702" y="14425"/>
                  </a:cubicBezTo>
                  <a:lnTo>
                    <a:pt x="688" y="14425"/>
                  </a:lnTo>
                  <a:lnTo>
                    <a:pt x="688" y="15902"/>
                  </a:lnTo>
                  <a:lnTo>
                    <a:pt x="7226" y="15902"/>
                  </a:lnTo>
                  <a:cubicBezTo>
                    <a:pt x="7796" y="15902"/>
                    <a:pt x="8260" y="16365"/>
                    <a:pt x="8260" y="16936"/>
                  </a:cubicBezTo>
                  <a:cubicBezTo>
                    <a:pt x="8260" y="17507"/>
                    <a:pt x="7796" y="17967"/>
                    <a:pt x="7226" y="17967"/>
                  </a:cubicBezTo>
                  <a:lnTo>
                    <a:pt x="688" y="17967"/>
                  </a:lnTo>
                  <a:lnTo>
                    <a:pt x="688" y="19443"/>
                  </a:lnTo>
                  <a:lnTo>
                    <a:pt x="7226" y="19443"/>
                  </a:lnTo>
                  <a:cubicBezTo>
                    <a:pt x="7796" y="19443"/>
                    <a:pt x="8260" y="19907"/>
                    <a:pt x="8260" y="20477"/>
                  </a:cubicBezTo>
                  <a:cubicBezTo>
                    <a:pt x="8260" y="21047"/>
                    <a:pt x="7796" y="21508"/>
                    <a:pt x="7226" y="21508"/>
                  </a:cubicBezTo>
                  <a:lnTo>
                    <a:pt x="688" y="21508"/>
                  </a:lnTo>
                  <a:lnTo>
                    <a:pt x="688" y="22984"/>
                  </a:lnTo>
                  <a:lnTo>
                    <a:pt x="8702" y="22984"/>
                  </a:lnTo>
                  <a:cubicBezTo>
                    <a:pt x="9272" y="22984"/>
                    <a:pt x="9736" y="23447"/>
                    <a:pt x="9736" y="24018"/>
                  </a:cubicBezTo>
                  <a:cubicBezTo>
                    <a:pt x="9736" y="24589"/>
                    <a:pt x="9272" y="25048"/>
                    <a:pt x="8702" y="25048"/>
                  </a:cubicBezTo>
                  <a:lnTo>
                    <a:pt x="688" y="25048"/>
                  </a:lnTo>
                  <a:lnTo>
                    <a:pt x="688" y="26524"/>
                  </a:lnTo>
                  <a:lnTo>
                    <a:pt x="8702" y="26524"/>
                  </a:lnTo>
                  <a:cubicBezTo>
                    <a:pt x="9272" y="26524"/>
                    <a:pt x="9736" y="26988"/>
                    <a:pt x="9736" y="27559"/>
                  </a:cubicBezTo>
                  <a:cubicBezTo>
                    <a:pt x="9736" y="28129"/>
                    <a:pt x="9272" y="28593"/>
                    <a:pt x="8702" y="28593"/>
                  </a:cubicBezTo>
                  <a:lnTo>
                    <a:pt x="688" y="28593"/>
                  </a:lnTo>
                  <a:lnTo>
                    <a:pt x="688" y="30066"/>
                  </a:lnTo>
                  <a:lnTo>
                    <a:pt x="8702" y="30066"/>
                  </a:lnTo>
                  <a:cubicBezTo>
                    <a:pt x="9272" y="30066"/>
                    <a:pt x="9736" y="30530"/>
                    <a:pt x="9736" y="31099"/>
                  </a:cubicBezTo>
                  <a:cubicBezTo>
                    <a:pt x="9736" y="31670"/>
                    <a:pt x="9272" y="32134"/>
                    <a:pt x="8702" y="32134"/>
                  </a:cubicBezTo>
                  <a:lnTo>
                    <a:pt x="688" y="32134"/>
                  </a:lnTo>
                  <a:lnTo>
                    <a:pt x="688" y="32999"/>
                  </a:lnTo>
                  <a:cubicBezTo>
                    <a:pt x="688" y="32999"/>
                    <a:pt x="0" y="35204"/>
                    <a:pt x="1672" y="36099"/>
                  </a:cubicBezTo>
                  <a:lnTo>
                    <a:pt x="1672" y="35256"/>
                  </a:lnTo>
                  <a:cubicBezTo>
                    <a:pt x="1672" y="34685"/>
                    <a:pt x="2132" y="34225"/>
                    <a:pt x="2702" y="34225"/>
                  </a:cubicBezTo>
                  <a:cubicBezTo>
                    <a:pt x="3272" y="34225"/>
                    <a:pt x="3736" y="34685"/>
                    <a:pt x="3736" y="35256"/>
                  </a:cubicBezTo>
                  <a:lnTo>
                    <a:pt x="3736" y="36478"/>
                  </a:lnTo>
                  <a:cubicBezTo>
                    <a:pt x="4115" y="36488"/>
                    <a:pt x="4579" y="36496"/>
                    <a:pt x="5113" y="36503"/>
                  </a:cubicBezTo>
                  <a:lnTo>
                    <a:pt x="5113" y="35256"/>
                  </a:lnTo>
                  <a:cubicBezTo>
                    <a:pt x="5113" y="34685"/>
                    <a:pt x="5577" y="34225"/>
                    <a:pt x="6147" y="34225"/>
                  </a:cubicBezTo>
                  <a:cubicBezTo>
                    <a:pt x="6714" y="34225"/>
                    <a:pt x="7178" y="34685"/>
                    <a:pt x="7178" y="35256"/>
                  </a:cubicBezTo>
                  <a:lnTo>
                    <a:pt x="7178" y="36518"/>
                  </a:lnTo>
                  <a:cubicBezTo>
                    <a:pt x="7620" y="36522"/>
                    <a:pt x="8080" y="36522"/>
                    <a:pt x="8554" y="36525"/>
                  </a:cubicBezTo>
                  <a:lnTo>
                    <a:pt x="8554" y="35256"/>
                  </a:lnTo>
                  <a:cubicBezTo>
                    <a:pt x="8554" y="34685"/>
                    <a:pt x="9018" y="34225"/>
                    <a:pt x="9589" y="34225"/>
                  </a:cubicBezTo>
                  <a:cubicBezTo>
                    <a:pt x="10159" y="34225"/>
                    <a:pt x="10623" y="34685"/>
                    <a:pt x="10623" y="35256"/>
                  </a:cubicBezTo>
                  <a:lnTo>
                    <a:pt x="10623" y="36525"/>
                  </a:lnTo>
                  <a:lnTo>
                    <a:pt x="12294" y="36525"/>
                  </a:lnTo>
                  <a:lnTo>
                    <a:pt x="12294" y="35256"/>
                  </a:lnTo>
                  <a:cubicBezTo>
                    <a:pt x="12294" y="34685"/>
                    <a:pt x="12758" y="34225"/>
                    <a:pt x="13324" y="34225"/>
                  </a:cubicBezTo>
                  <a:cubicBezTo>
                    <a:pt x="13895" y="34225"/>
                    <a:pt x="14359" y="34685"/>
                    <a:pt x="14359" y="35256"/>
                  </a:cubicBezTo>
                  <a:lnTo>
                    <a:pt x="14359" y="36522"/>
                  </a:lnTo>
                  <a:cubicBezTo>
                    <a:pt x="14819" y="36518"/>
                    <a:pt x="15279" y="36518"/>
                    <a:pt x="15736" y="36515"/>
                  </a:cubicBezTo>
                  <a:lnTo>
                    <a:pt x="15736" y="35256"/>
                  </a:lnTo>
                  <a:cubicBezTo>
                    <a:pt x="15736" y="34685"/>
                    <a:pt x="16200" y="34225"/>
                    <a:pt x="16770" y="34225"/>
                  </a:cubicBezTo>
                  <a:cubicBezTo>
                    <a:pt x="17340" y="34225"/>
                    <a:pt x="17801" y="34685"/>
                    <a:pt x="17801" y="35256"/>
                  </a:cubicBezTo>
                  <a:lnTo>
                    <a:pt x="17801" y="36507"/>
                  </a:lnTo>
                  <a:cubicBezTo>
                    <a:pt x="18271" y="36503"/>
                    <a:pt x="18732" y="36503"/>
                    <a:pt x="19181" y="36500"/>
                  </a:cubicBezTo>
                  <a:lnTo>
                    <a:pt x="19181" y="35256"/>
                  </a:lnTo>
                  <a:cubicBezTo>
                    <a:pt x="19181" y="34685"/>
                    <a:pt x="19641" y="34225"/>
                    <a:pt x="20211" y="34225"/>
                  </a:cubicBezTo>
                  <a:cubicBezTo>
                    <a:pt x="20782" y="34225"/>
                    <a:pt x="21246" y="34685"/>
                    <a:pt x="21246" y="35256"/>
                  </a:cubicBezTo>
                  <a:lnTo>
                    <a:pt x="21246" y="36488"/>
                  </a:lnTo>
                  <a:cubicBezTo>
                    <a:pt x="22262" y="36481"/>
                    <a:pt x="23138" y="36478"/>
                    <a:pt x="23804" y="36470"/>
                  </a:cubicBezTo>
                  <a:cubicBezTo>
                    <a:pt x="24562" y="35193"/>
                    <a:pt x="25019" y="33713"/>
                    <a:pt x="25074" y="32134"/>
                  </a:cubicBezTo>
                  <a:lnTo>
                    <a:pt x="13818" y="32134"/>
                  </a:lnTo>
                  <a:cubicBezTo>
                    <a:pt x="13248" y="32134"/>
                    <a:pt x="12784" y="31670"/>
                    <a:pt x="12784" y="31099"/>
                  </a:cubicBezTo>
                  <a:cubicBezTo>
                    <a:pt x="12784" y="30530"/>
                    <a:pt x="13248" y="30066"/>
                    <a:pt x="13818" y="30066"/>
                  </a:cubicBezTo>
                  <a:lnTo>
                    <a:pt x="25082" y="30066"/>
                  </a:lnTo>
                  <a:lnTo>
                    <a:pt x="25082" y="28593"/>
                  </a:lnTo>
                  <a:lnTo>
                    <a:pt x="13818" y="28593"/>
                  </a:lnTo>
                  <a:cubicBezTo>
                    <a:pt x="13248" y="28593"/>
                    <a:pt x="12784" y="28129"/>
                    <a:pt x="12784" y="27559"/>
                  </a:cubicBezTo>
                  <a:cubicBezTo>
                    <a:pt x="12784" y="26988"/>
                    <a:pt x="13248" y="26524"/>
                    <a:pt x="13818" y="26524"/>
                  </a:cubicBezTo>
                  <a:lnTo>
                    <a:pt x="25082" y="26524"/>
                  </a:lnTo>
                  <a:lnTo>
                    <a:pt x="25082" y="25048"/>
                  </a:lnTo>
                  <a:lnTo>
                    <a:pt x="13818" y="25048"/>
                  </a:lnTo>
                  <a:cubicBezTo>
                    <a:pt x="13248" y="25048"/>
                    <a:pt x="12784" y="24589"/>
                    <a:pt x="12784" y="24018"/>
                  </a:cubicBezTo>
                  <a:cubicBezTo>
                    <a:pt x="12784" y="23447"/>
                    <a:pt x="13248" y="22984"/>
                    <a:pt x="13818" y="22984"/>
                  </a:cubicBezTo>
                  <a:lnTo>
                    <a:pt x="25082" y="22984"/>
                  </a:lnTo>
                  <a:lnTo>
                    <a:pt x="25082" y="21508"/>
                  </a:lnTo>
                  <a:lnTo>
                    <a:pt x="15294" y="21508"/>
                  </a:lnTo>
                  <a:cubicBezTo>
                    <a:pt x="14724" y="21508"/>
                    <a:pt x="14260" y="21047"/>
                    <a:pt x="14260" y="20477"/>
                  </a:cubicBezTo>
                  <a:cubicBezTo>
                    <a:pt x="14260" y="19907"/>
                    <a:pt x="14724" y="19443"/>
                    <a:pt x="15294" y="19443"/>
                  </a:cubicBezTo>
                  <a:lnTo>
                    <a:pt x="25082" y="19443"/>
                  </a:lnTo>
                  <a:lnTo>
                    <a:pt x="25082" y="17967"/>
                  </a:lnTo>
                  <a:lnTo>
                    <a:pt x="15294" y="17967"/>
                  </a:lnTo>
                  <a:cubicBezTo>
                    <a:pt x="14724" y="17967"/>
                    <a:pt x="14260" y="17507"/>
                    <a:pt x="14260" y="16936"/>
                  </a:cubicBezTo>
                  <a:cubicBezTo>
                    <a:pt x="14260" y="16365"/>
                    <a:pt x="14724" y="15902"/>
                    <a:pt x="15294" y="15902"/>
                  </a:cubicBezTo>
                  <a:lnTo>
                    <a:pt x="25082" y="15902"/>
                  </a:lnTo>
                  <a:lnTo>
                    <a:pt x="25082" y="14425"/>
                  </a:lnTo>
                  <a:lnTo>
                    <a:pt x="13818" y="14425"/>
                  </a:lnTo>
                  <a:cubicBezTo>
                    <a:pt x="13248" y="14425"/>
                    <a:pt x="12784" y="13966"/>
                    <a:pt x="12784" y="13395"/>
                  </a:cubicBezTo>
                  <a:cubicBezTo>
                    <a:pt x="12784" y="12825"/>
                    <a:pt x="13248" y="12361"/>
                    <a:pt x="13818" y="12361"/>
                  </a:cubicBezTo>
                  <a:lnTo>
                    <a:pt x="25082" y="12361"/>
                  </a:lnTo>
                  <a:lnTo>
                    <a:pt x="25082" y="10885"/>
                  </a:lnTo>
                  <a:lnTo>
                    <a:pt x="13818" y="10885"/>
                  </a:lnTo>
                  <a:cubicBezTo>
                    <a:pt x="13248" y="10885"/>
                    <a:pt x="12784" y="10421"/>
                    <a:pt x="12784" y="9854"/>
                  </a:cubicBezTo>
                  <a:cubicBezTo>
                    <a:pt x="12784" y="9284"/>
                    <a:pt x="13248" y="8820"/>
                    <a:pt x="13818" y="8820"/>
                  </a:cubicBezTo>
                  <a:lnTo>
                    <a:pt x="25082" y="8820"/>
                  </a:lnTo>
                  <a:lnTo>
                    <a:pt x="25082" y="7344"/>
                  </a:lnTo>
                  <a:lnTo>
                    <a:pt x="13818" y="7344"/>
                  </a:lnTo>
                  <a:cubicBezTo>
                    <a:pt x="13248" y="7344"/>
                    <a:pt x="12784" y="6880"/>
                    <a:pt x="12784" y="6310"/>
                  </a:cubicBezTo>
                  <a:cubicBezTo>
                    <a:pt x="12784" y="5739"/>
                    <a:pt x="13248" y="5279"/>
                    <a:pt x="13818" y="5279"/>
                  </a:cubicBezTo>
                  <a:lnTo>
                    <a:pt x="25082" y="5279"/>
                  </a:lnTo>
                  <a:lnTo>
                    <a:pt x="25082" y="4767"/>
                  </a:lnTo>
                  <a:cubicBezTo>
                    <a:pt x="25082" y="3019"/>
                    <a:pt x="24592" y="1388"/>
                    <a:pt x="23741" y="0"/>
                  </a:cubicBezTo>
                  <a:lnTo>
                    <a:pt x="21246" y="0"/>
                  </a:lnTo>
                  <a:lnTo>
                    <a:pt x="21246" y="1444"/>
                  </a:lnTo>
                  <a:cubicBezTo>
                    <a:pt x="21246" y="2014"/>
                    <a:pt x="20782" y="2474"/>
                    <a:pt x="20211" y="2474"/>
                  </a:cubicBezTo>
                  <a:cubicBezTo>
                    <a:pt x="19641" y="2474"/>
                    <a:pt x="19181" y="2014"/>
                    <a:pt x="19181" y="1444"/>
                  </a:cubicBezTo>
                  <a:lnTo>
                    <a:pt x="19181" y="0"/>
                  </a:lnTo>
                  <a:lnTo>
                    <a:pt x="17801" y="0"/>
                  </a:lnTo>
                  <a:lnTo>
                    <a:pt x="17801" y="1444"/>
                  </a:lnTo>
                  <a:cubicBezTo>
                    <a:pt x="17801" y="2014"/>
                    <a:pt x="17340" y="2474"/>
                    <a:pt x="16770" y="2474"/>
                  </a:cubicBezTo>
                  <a:cubicBezTo>
                    <a:pt x="16200" y="2474"/>
                    <a:pt x="15736" y="2014"/>
                    <a:pt x="15736" y="1444"/>
                  </a:cubicBezTo>
                  <a:lnTo>
                    <a:pt x="15736" y="0"/>
                  </a:lnTo>
                  <a:lnTo>
                    <a:pt x="14359" y="0"/>
                  </a:lnTo>
                  <a:lnTo>
                    <a:pt x="14359" y="1444"/>
                  </a:lnTo>
                  <a:cubicBezTo>
                    <a:pt x="14359" y="2014"/>
                    <a:pt x="13895" y="2474"/>
                    <a:pt x="13324" y="2474"/>
                  </a:cubicBezTo>
                  <a:cubicBezTo>
                    <a:pt x="12758" y="2474"/>
                    <a:pt x="12294" y="2014"/>
                    <a:pt x="12294" y="1444"/>
                  </a:cubicBezTo>
                  <a:lnTo>
                    <a:pt x="12294" y="0"/>
                  </a:lnTo>
                  <a:lnTo>
                    <a:pt x="10623" y="0"/>
                  </a:lnTo>
                  <a:lnTo>
                    <a:pt x="10623" y="1444"/>
                  </a:lnTo>
                  <a:cubicBezTo>
                    <a:pt x="10623" y="2014"/>
                    <a:pt x="10159" y="2474"/>
                    <a:pt x="9589" y="2474"/>
                  </a:cubicBezTo>
                  <a:cubicBezTo>
                    <a:pt x="9018" y="2474"/>
                    <a:pt x="8554" y="2014"/>
                    <a:pt x="8554" y="1444"/>
                  </a:cubicBezTo>
                  <a:lnTo>
                    <a:pt x="8554" y="0"/>
                  </a:lnTo>
                  <a:lnTo>
                    <a:pt x="7178" y="0"/>
                  </a:lnTo>
                  <a:lnTo>
                    <a:pt x="7178" y="1444"/>
                  </a:lnTo>
                  <a:cubicBezTo>
                    <a:pt x="7178" y="2014"/>
                    <a:pt x="6714" y="2474"/>
                    <a:pt x="6147" y="2474"/>
                  </a:cubicBezTo>
                  <a:cubicBezTo>
                    <a:pt x="5577" y="2474"/>
                    <a:pt x="5113" y="2014"/>
                    <a:pt x="5113" y="1444"/>
                  </a:cubicBezTo>
                  <a:lnTo>
                    <a:pt x="5113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31a6a494a4c_0_592"/>
            <p:cNvSpPr/>
            <p:nvPr/>
          </p:nvSpPr>
          <p:spPr>
            <a:xfrm>
              <a:off x="4780680" y="2438270"/>
              <a:ext cx="49066" cy="52898"/>
            </a:xfrm>
            <a:custGeom>
              <a:rect b="b" l="l" r="r" t="t"/>
              <a:pathLst>
                <a:path extrusionOk="0" h="2692" w="2497">
                  <a:moveTo>
                    <a:pt x="1" y="1"/>
                  </a:moveTo>
                  <a:lnTo>
                    <a:pt x="1" y="2691"/>
                  </a:lnTo>
                  <a:lnTo>
                    <a:pt x="2496" y="2691"/>
                  </a:lnTo>
                  <a:cubicBezTo>
                    <a:pt x="1852" y="1635"/>
                    <a:pt x="1002" y="719"/>
                    <a:pt x="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31a6a494a4c_0_592"/>
            <p:cNvSpPr/>
            <p:nvPr/>
          </p:nvSpPr>
          <p:spPr>
            <a:xfrm>
              <a:off x="4436645" y="2405082"/>
              <a:ext cx="27078" cy="86244"/>
            </a:xfrm>
            <a:custGeom>
              <a:rect b="b" l="l" r="r" t="t"/>
              <a:pathLst>
                <a:path extrusionOk="0" h="4389" w="1378">
                  <a:moveTo>
                    <a:pt x="1377" y="1"/>
                  </a:moveTo>
                  <a:cubicBezTo>
                    <a:pt x="906" y="30"/>
                    <a:pt x="445" y="96"/>
                    <a:pt x="0" y="196"/>
                  </a:cubicBezTo>
                  <a:lnTo>
                    <a:pt x="0" y="4388"/>
                  </a:lnTo>
                  <a:cubicBezTo>
                    <a:pt x="30" y="4380"/>
                    <a:pt x="48" y="4380"/>
                    <a:pt x="48" y="4380"/>
                  </a:cubicBezTo>
                  <a:lnTo>
                    <a:pt x="1377" y="4380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31a6a494a4c_0_592"/>
            <p:cNvSpPr/>
            <p:nvPr/>
          </p:nvSpPr>
          <p:spPr>
            <a:xfrm>
              <a:off x="4295682" y="3122255"/>
              <a:ext cx="100411" cy="155589"/>
            </a:xfrm>
            <a:custGeom>
              <a:rect b="b" l="l" r="r" t="t"/>
              <a:pathLst>
                <a:path extrusionOk="0" h="7918" w="5110">
                  <a:moveTo>
                    <a:pt x="0" y="1"/>
                  </a:moveTo>
                  <a:lnTo>
                    <a:pt x="0" y="1"/>
                  </a:lnTo>
                  <a:cubicBezTo>
                    <a:pt x="115" y="3479"/>
                    <a:pt x="2164" y="6464"/>
                    <a:pt x="5110" y="7918"/>
                  </a:cubicBezTo>
                  <a:lnTo>
                    <a:pt x="5110" y="3980"/>
                  </a:lnTo>
                  <a:cubicBezTo>
                    <a:pt x="3438" y="3085"/>
                    <a:pt x="4126" y="880"/>
                    <a:pt x="4126" y="880"/>
                  </a:cubicBezTo>
                  <a:lnTo>
                    <a:pt x="4126" y="15"/>
                  </a:lnTo>
                  <a:lnTo>
                    <a:pt x="141" y="15"/>
                  </a:lnTo>
                  <a:cubicBezTo>
                    <a:pt x="93" y="15"/>
                    <a:pt x="44" y="8"/>
                    <a:pt x="0" y="1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31a6a494a4c_0_592"/>
            <p:cNvSpPr/>
            <p:nvPr/>
          </p:nvSpPr>
          <p:spPr>
            <a:xfrm>
              <a:off x="4571968" y="2404650"/>
              <a:ext cx="32855" cy="86519"/>
            </a:xfrm>
            <a:custGeom>
              <a:rect b="b" l="l" r="r" t="t"/>
              <a:pathLst>
                <a:path extrusionOk="0" h="4403" w="1672">
                  <a:moveTo>
                    <a:pt x="0" y="0"/>
                  </a:moveTo>
                  <a:lnTo>
                    <a:pt x="0" y="4402"/>
                  </a:lnTo>
                  <a:lnTo>
                    <a:pt x="1671" y="4402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31a6a494a4c_0_592"/>
            <p:cNvSpPr/>
            <p:nvPr/>
          </p:nvSpPr>
          <p:spPr>
            <a:xfrm>
              <a:off x="4504257" y="2404650"/>
              <a:ext cx="27078" cy="86519"/>
            </a:xfrm>
            <a:custGeom>
              <a:rect b="b" l="l" r="r" t="t"/>
              <a:pathLst>
                <a:path extrusionOk="0" h="4403" w="1378">
                  <a:moveTo>
                    <a:pt x="1" y="0"/>
                  </a:moveTo>
                  <a:lnTo>
                    <a:pt x="1" y="4402"/>
                  </a:lnTo>
                  <a:lnTo>
                    <a:pt x="1377" y="4402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31a6a494a4c_0_592"/>
            <p:cNvSpPr/>
            <p:nvPr/>
          </p:nvSpPr>
          <p:spPr>
            <a:xfrm>
              <a:off x="4712989" y="2408482"/>
              <a:ext cx="27156" cy="82687"/>
            </a:xfrm>
            <a:custGeom>
              <a:rect b="b" l="l" r="r" t="t"/>
              <a:pathLst>
                <a:path extrusionOk="0" h="4208" w="1382">
                  <a:moveTo>
                    <a:pt x="1" y="1"/>
                  </a:moveTo>
                  <a:lnTo>
                    <a:pt x="1" y="4207"/>
                  </a:lnTo>
                  <a:lnTo>
                    <a:pt x="1381" y="4207"/>
                  </a:lnTo>
                  <a:lnTo>
                    <a:pt x="1381" y="405"/>
                  </a:lnTo>
                  <a:cubicBezTo>
                    <a:pt x="935" y="236"/>
                    <a:pt x="476" y="100"/>
                    <a:pt x="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31a6a494a4c_0_592"/>
            <p:cNvSpPr/>
            <p:nvPr/>
          </p:nvSpPr>
          <p:spPr>
            <a:xfrm>
              <a:off x="4295552" y="2635150"/>
              <a:ext cx="107277" cy="29593"/>
            </a:xfrm>
            <a:custGeom>
              <a:rect b="b" l="l" r="r" t="t"/>
              <a:pathLst>
                <a:path extrusionOk="0" h="1506" w="4134">
                  <a:moveTo>
                    <a:pt x="0" y="0"/>
                  </a:moveTo>
                  <a:lnTo>
                    <a:pt x="0" y="1505"/>
                  </a:lnTo>
                  <a:cubicBezTo>
                    <a:pt x="48" y="1498"/>
                    <a:pt x="95" y="1491"/>
                    <a:pt x="148" y="1491"/>
                  </a:cubicBezTo>
                  <a:lnTo>
                    <a:pt x="4133" y="1491"/>
                  </a:lnTo>
                  <a:lnTo>
                    <a:pt x="4133" y="15"/>
                  </a:lnTo>
                  <a:lnTo>
                    <a:pt x="148" y="15"/>
                  </a:lnTo>
                  <a:cubicBezTo>
                    <a:pt x="95" y="15"/>
                    <a:pt x="48" y="7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31a6a494a4c_0_592"/>
            <p:cNvSpPr/>
            <p:nvPr/>
          </p:nvSpPr>
          <p:spPr>
            <a:xfrm>
              <a:off x="4295552" y="2704707"/>
              <a:ext cx="107277" cy="29613"/>
            </a:xfrm>
            <a:custGeom>
              <a:rect b="b" l="l" r="r" t="t"/>
              <a:pathLst>
                <a:path extrusionOk="0" h="1507" w="4134">
                  <a:moveTo>
                    <a:pt x="0" y="1"/>
                  </a:moveTo>
                  <a:lnTo>
                    <a:pt x="0" y="1507"/>
                  </a:lnTo>
                  <a:cubicBezTo>
                    <a:pt x="48" y="1499"/>
                    <a:pt x="95" y="1492"/>
                    <a:pt x="148" y="1492"/>
                  </a:cubicBezTo>
                  <a:lnTo>
                    <a:pt x="4133" y="1492"/>
                  </a:lnTo>
                  <a:lnTo>
                    <a:pt x="4133" y="16"/>
                  </a:lnTo>
                  <a:lnTo>
                    <a:pt x="148" y="16"/>
                  </a:lnTo>
                  <a:cubicBezTo>
                    <a:pt x="95" y="16"/>
                    <a:pt x="48" y="9"/>
                    <a:pt x="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31a6a494a4c_0_592"/>
            <p:cNvSpPr/>
            <p:nvPr/>
          </p:nvSpPr>
          <p:spPr>
            <a:xfrm>
              <a:off x="4645357" y="2404650"/>
              <a:ext cx="27097" cy="86519"/>
            </a:xfrm>
            <a:custGeom>
              <a:rect b="b" l="l" r="r" t="t"/>
              <a:pathLst>
                <a:path extrusionOk="0" h="4403" w="1379">
                  <a:moveTo>
                    <a:pt x="1" y="0"/>
                  </a:moveTo>
                  <a:lnTo>
                    <a:pt x="1" y="4402"/>
                  </a:lnTo>
                  <a:lnTo>
                    <a:pt x="1378" y="4402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31a6a494a4c_0_592"/>
            <p:cNvSpPr/>
            <p:nvPr/>
          </p:nvSpPr>
          <p:spPr>
            <a:xfrm>
              <a:off x="4142419" y="2475819"/>
              <a:ext cx="3232071" cy="2671653"/>
            </a:xfrm>
            <a:custGeom>
              <a:rect b="b" l="l" r="r" t="t"/>
              <a:pathLst>
                <a:path extrusionOk="0" h="135962" w="164482">
                  <a:moveTo>
                    <a:pt x="34453" y="0"/>
                  </a:moveTo>
                  <a:lnTo>
                    <a:pt x="34453" y="0"/>
                  </a:lnTo>
                  <a:cubicBezTo>
                    <a:pt x="35601" y="1513"/>
                    <a:pt x="36294" y="3394"/>
                    <a:pt x="36320" y="5433"/>
                  </a:cubicBezTo>
                  <a:lnTo>
                    <a:pt x="36320" y="5437"/>
                  </a:lnTo>
                  <a:lnTo>
                    <a:pt x="36320" y="5448"/>
                  </a:lnTo>
                  <a:lnTo>
                    <a:pt x="36320" y="5455"/>
                  </a:lnTo>
                  <a:lnTo>
                    <a:pt x="36320" y="5462"/>
                  </a:lnTo>
                  <a:lnTo>
                    <a:pt x="36320" y="5470"/>
                  </a:lnTo>
                  <a:lnTo>
                    <a:pt x="36320" y="5474"/>
                  </a:lnTo>
                  <a:lnTo>
                    <a:pt x="36320" y="5484"/>
                  </a:lnTo>
                  <a:lnTo>
                    <a:pt x="36320" y="5492"/>
                  </a:lnTo>
                  <a:lnTo>
                    <a:pt x="36320" y="5500"/>
                  </a:lnTo>
                  <a:lnTo>
                    <a:pt x="36320" y="5503"/>
                  </a:lnTo>
                  <a:lnTo>
                    <a:pt x="36320" y="5518"/>
                  </a:lnTo>
                  <a:lnTo>
                    <a:pt x="36320" y="5529"/>
                  </a:lnTo>
                  <a:lnTo>
                    <a:pt x="36320" y="5532"/>
                  </a:lnTo>
                  <a:lnTo>
                    <a:pt x="36320" y="5547"/>
                  </a:lnTo>
                  <a:lnTo>
                    <a:pt x="36320" y="6059"/>
                  </a:lnTo>
                  <a:lnTo>
                    <a:pt x="36320" y="8124"/>
                  </a:lnTo>
                  <a:lnTo>
                    <a:pt x="36320" y="9600"/>
                  </a:lnTo>
                  <a:lnTo>
                    <a:pt x="36320" y="11665"/>
                  </a:lnTo>
                  <a:lnTo>
                    <a:pt x="36320" y="13141"/>
                  </a:lnTo>
                  <a:lnTo>
                    <a:pt x="36320" y="15205"/>
                  </a:lnTo>
                  <a:lnTo>
                    <a:pt x="36320" y="16682"/>
                  </a:lnTo>
                  <a:lnTo>
                    <a:pt x="36320" y="18747"/>
                  </a:lnTo>
                  <a:lnTo>
                    <a:pt x="36320" y="20223"/>
                  </a:lnTo>
                  <a:lnTo>
                    <a:pt x="36320" y="22288"/>
                  </a:lnTo>
                  <a:lnTo>
                    <a:pt x="36320" y="23764"/>
                  </a:lnTo>
                  <a:lnTo>
                    <a:pt x="36320" y="25828"/>
                  </a:lnTo>
                  <a:lnTo>
                    <a:pt x="36320" y="27304"/>
                  </a:lnTo>
                  <a:lnTo>
                    <a:pt x="36320" y="29373"/>
                  </a:lnTo>
                  <a:lnTo>
                    <a:pt x="36320" y="30846"/>
                  </a:lnTo>
                  <a:lnTo>
                    <a:pt x="36320" y="32594"/>
                  </a:lnTo>
                  <a:cubicBezTo>
                    <a:pt x="36320" y="37659"/>
                    <a:pt x="32215" y="41763"/>
                    <a:pt x="27151" y="41763"/>
                  </a:cubicBezTo>
                  <a:lnTo>
                    <a:pt x="16962" y="41763"/>
                  </a:lnTo>
                  <a:cubicBezTo>
                    <a:pt x="11897" y="41763"/>
                    <a:pt x="7793" y="37659"/>
                    <a:pt x="7793" y="32594"/>
                  </a:cubicBezTo>
                  <a:lnTo>
                    <a:pt x="7793" y="19644"/>
                  </a:lnTo>
                  <a:lnTo>
                    <a:pt x="7694" y="19719"/>
                  </a:lnTo>
                  <a:lnTo>
                    <a:pt x="7694" y="37000"/>
                  </a:lnTo>
                  <a:lnTo>
                    <a:pt x="7694" y="37298"/>
                  </a:lnTo>
                  <a:cubicBezTo>
                    <a:pt x="7694" y="41546"/>
                    <a:pt x="11139" y="44991"/>
                    <a:pt x="15390" y="44991"/>
                  </a:cubicBezTo>
                  <a:lnTo>
                    <a:pt x="28726" y="44991"/>
                  </a:lnTo>
                  <a:cubicBezTo>
                    <a:pt x="32970" y="44991"/>
                    <a:pt x="36418" y="41546"/>
                    <a:pt x="36418" y="37298"/>
                  </a:cubicBezTo>
                  <a:lnTo>
                    <a:pt x="36418" y="37000"/>
                  </a:lnTo>
                  <a:lnTo>
                    <a:pt x="36418" y="16535"/>
                  </a:lnTo>
                  <a:lnTo>
                    <a:pt x="36418" y="16236"/>
                  </a:lnTo>
                  <a:cubicBezTo>
                    <a:pt x="36418" y="15640"/>
                    <a:pt x="36901" y="15158"/>
                    <a:pt x="37497" y="15158"/>
                  </a:cubicBezTo>
                  <a:cubicBezTo>
                    <a:pt x="38097" y="15158"/>
                    <a:pt x="38583" y="15640"/>
                    <a:pt x="38583" y="16236"/>
                  </a:cubicBezTo>
                  <a:lnTo>
                    <a:pt x="38583" y="16535"/>
                  </a:lnTo>
                  <a:lnTo>
                    <a:pt x="38583" y="37684"/>
                  </a:lnTo>
                  <a:lnTo>
                    <a:pt x="38583" y="37979"/>
                  </a:lnTo>
                  <a:cubicBezTo>
                    <a:pt x="38583" y="42867"/>
                    <a:pt x="34619" y="46831"/>
                    <a:pt x="29727" y="46831"/>
                  </a:cubicBezTo>
                  <a:lnTo>
                    <a:pt x="24783" y="46831"/>
                  </a:lnTo>
                  <a:lnTo>
                    <a:pt x="24783" y="48266"/>
                  </a:lnTo>
                  <a:lnTo>
                    <a:pt x="24783" y="48561"/>
                  </a:lnTo>
                  <a:lnTo>
                    <a:pt x="24783" y="73164"/>
                  </a:lnTo>
                  <a:cubicBezTo>
                    <a:pt x="26631" y="73509"/>
                    <a:pt x="28030" y="75133"/>
                    <a:pt x="28030" y="77080"/>
                  </a:cubicBezTo>
                  <a:cubicBezTo>
                    <a:pt x="28030" y="77600"/>
                    <a:pt x="27931" y="78092"/>
                    <a:pt x="27754" y="78549"/>
                  </a:cubicBezTo>
                  <a:cubicBezTo>
                    <a:pt x="34567" y="78891"/>
                    <a:pt x="40026" y="79844"/>
                    <a:pt x="42334" y="81070"/>
                  </a:cubicBezTo>
                  <a:cubicBezTo>
                    <a:pt x="43828" y="81670"/>
                    <a:pt x="44668" y="82348"/>
                    <a:pt x="44668" y="83062"/>
                  </a:cubicBezTo>
                  <a:lnTo>
                    <a:pt x="44668" y="86945"/>
                  </a:lnTo>
                  <a:cubicBezTo>
                    <a:pt x="44668" y="89256"/>
                    <a:pt x="34545" y="91133"/>
                    <a:pt x="22056" y="91133"/>
                  </a:cubicBezTo>
                  <a:cubicBezTo>
                    <a:pt x="11290" y="91133"/>
                    <a:pt x="2283" y="89738"/>
                    <a:pt x="1" y="87873"/>
                  </a:cubicBezTo>
                  <a:lnTo>
                    <a:pt x="1" y="87873"/>
                  </a:lnTo>
                  <a:lnTo>
                    <a:pt x="48091" y="135962"/>
                  </a:lnTo>
                  <a:lnTo>
                    <a:pt x="164481" y="135962"/>
                  </a:lnTo>
                  <a:lnTo>
                    <a:pt x="34453" y="0"/>
                  </a:lnTo>
                  <a:close/>
                </a:path>
              </a:pathLst>
            </a:custGeom>
            <a:solidFill>
              <a:srgbClr val="DA5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31a6a494a4c_0_592"/>
            <p:cNvSpPr/>
            <p:nvPr/>
          </p:nvSpPr>
          <p:spPr>
            <a:xfrm>
              <a:off x="4571673" y="3395986"/>
              <a:ext cx="57732" cy="28237"/>
            </a:xfrm>
            <a:custGeom>
              <a:rect b="b" l="l" r="r" t="t"/>
              <a:pathLst>
                <a:path extrusionOk="0" h="1437" w="2938">
                  <a:moveTo>
                    <a:pt x="0" y="1"/>
                  </a:moveTo>
                  <a:lnTo>
                    <a:pt x="15" y="1054"/>
                  </a:lnTo>
                  <a:cubicBezTo>
                    <a:pt x="63" y="1050"/>
                    <a:pt x="115" y="1050"/>
                    <a:pt x="163" y="1050"/>
                  </a:cubicBezTo>
                  <a:lnTo>
                    <a:pt x="166" y="1050"/>
                  </a:lnTo>
                  <a:cubicBezTo>
                    <a:pt x="972" y="1050"/>
                    <a:pt x="1896" y="1149"/>
                    <a:pt x="2905" y="1426"/>
                  </a:cubicBezTo>
                  <a:cubicBezTo>
                    <a:pt x="2915" y="1429"/>
                    <a:pt x="2927" y="1433"/>
                    <a:pt x="2937" y="1436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31a6a494a4c_0_592"/>
            <p:cNvSpPr/>
            <p:nvPr/>
          </p:nvSpPr>
          <p:spPr>
            <a:xfrm>
              <a:off x="4571968" y="3416618"/>
              <a:ext cx="57437" cy="496831"/>
            </a:xfrm>
            <a:custGeom>
              <a:rect b="b" l="l" r="r" t="t"/>
              <a:pathLst>
                <a:path extrusionOk="0" h="25284" w="2923">
                  <a:moveTo>
                    <a:pt x="148" y="0"/>
                  </a:moveTo>
                  <a:cubicBezTo>
                    <a:pt x="100" y="0"/>
                    <a:pt x="48" y="0"/>
                    <a:pt x="0" y="4"/>
                  </a:cubicBezTo>
                  <a:lnTo>
                    <a:pt x="195" y="14940"/>
                  </a:lnTo>
                  <a:lnTo>
                    <a:pt x="63" y="25218"/>
                  </a:lnTo>
                  <a:lnTo>
                    <a:pt x="2186" y="25218"/>
                  </a:lnTo>
                  <a:cubicBezTo>
                    <a:pt x="2436" y="25218"/>
                    <a:pt x="2684" y="25240"/>
                    <a:pt x="2922" y="25284"/>
                  </a:cubicBezTo>
                  <a:lnTo>
                    <a:pt x="2922" y="681"/>
                  </a:lnTo>
                  <a:lnTo>
                    <a:pt x="2922" y="386"/>
                  </a:lnTo>
                  <a:cubicBezTo>
                    <a:pt x="2912" y="383"/>
                    <a:pt x="2900" y="379"/>
                    <a:pt x="2890" y="376"/>
                  </a:cubicBezTo>
                  <a:cubicBezTo>
                    <a:pt x="1881" y="99"/>
                    <a:pt x="957" y="0"/>
                    <a:pt x="151" y="0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31a6a494a4c_0_592"/>
            <p:cNvSpPr/>
            <p:nvPr/>
          </p:nvSpPr>
          <p:spPr>
            <a:xfrm>
              <a:off x="4571594" y="3215569"/>
              <a:ext cx="328961" cy="179739"/>
            </a:xfrm>
            <a:custGeom>
              <a:rect b="b" l="l" r="r" t="t"/>
              <a:pathLst>
                <a:path extrusionOk="0" h="9147" w="16741">
                  <a:moveTo>
                    <a:pt x="16741" y="0"/>
                  </a:moveTo>
                  <a:cubicBezTo>
                    <a:pt x="16741" y="4889"/>
                    <a:pt x="12777" y="8853"/>
                    <a:pt x="7885" y="8853"/>
                  </a:cubicBezTo>
                  <a:lnTo>
                    <a:pt x="1" y="8853"/>
                  </a:lnTo>
                  <a:lnTo>
                    <a:pt x="4" y="9147"/>
                  </a:lnTo>
                  <a:lnTo>
                    <a:pt x="7885" y="9147"/>
                  </a:lnTo>
                  <a:cubicBezTo>
                    <a:pt x="12777" y="9147"/>
                    <a:pt x="16741" y="5183"/>
                    <a:pt x="16741" y="295"/>
                  </a:cubicBezTo>
                  <a:lnTo>
                    <a:pt x="16741" y="0"/>
                  </a:lnTo>
                  <a:close/>
                </a:path>
              </a:pathLst>
            </a:custGeom>
            <a:solidFill>
              <a:srgbClr val="88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31a6a494a4c_0_592"/>
            <p:cNvSpPr/>
            <p:nvPr/>
          </p:nvSpPr>
          <p:spPr>
            <a:xfrm>
              <a:off x="4272319" y="2779437"/>
              <a:ext cx="628250" cy="610820"/>
            </a:xfrm>
            <a:custGeom>
              <a:rect b="b" l="l" r="r" t="t"/>
              <a:pathLst>
                <a:path extrusionOk="0" h="31085" w="31972">
                  <a:moveTo>
                    <a:pt x="30886" y="1"/>
                  </a:moveTo>
                  <a:cubicBezTo>
                    <a:pt x="30290" y="1"/>
                    <a:pt x="29807" y="487"/>
                    <a:pt x="29807" y="1083"/>
                  </a:cubicBezTo>
                  <a:lnTo>
                    <a:pt x="29807" y="21548"/>
                  </a:lnTo>
                  <a:lnTo>
                    <a:pt x="29807" y="21846"/>
                  </a:lnTo>
                  <a:cubicBezTo>
                    <a:pt x="29807" y="26094"/>
                    <a:pt x="26359" y="29539"/>
                    <a:pt x="22115" y="29539"/>
                  </a:cubicBezTo>
                  <a:lnTo>
                    <a:pt x="8779" y="29539"/>
                  </a:lnTo>
                  <a:cubicBezTo>
                    <a:pt x="4528" y="29539"/>
                    <a:pt x="1083" y="26094"/>
                    <a:pt x="1083" y="21846"/>
                  </a:cubicBezTo>
                  <a:lnTo>
                    <a:pt x="1083" y="21548"/>
                  </a:lnTo>
                  <a:lnTo>
                    <a:pt x="1083" y="4267"/>
                  </a:lnTo>
                  <a:lnTo>
                    <a:pt x="1" y="5065"/>
                  </a:lnTo>
                  <a:lnTo>
                    <a:pt x="1" y="23970"/>
                  </a:lnTo>
                  <a:cubicBezTo>
                    <a:pt x="1" y="23970"/>
                    <a:pt x="1083" y="30791"/>
                    <a:pt x="9051" y="30791"/>
                  </a:cubicBezTo>
                  <a:lnTo>
                    <a:pt x="15228" y="30791"/>
                  </a:lnTo>
                  <a:lnTo>
                    <a:pt x="15232" y="31085"/>
                  </a:lnTo>
                  <a:lnTo>
                    <a:pt x="23116" y="31085"/>
                  </a:lnTo>
                  <a:cubicBezTo>
                    <a:pt x="28008" y="31085"/>
                    <a:pt x="31972" y="27121"/>
                    <a:pt x="31972" y="22232"/>
                  </a:cubicBezTo>
                  <a:lnTo>
                    <a:pt x="31972" y="1083"/>
                  </a:lnTo>
                  <a:cubicBezTo>
                    <a:pt x="31972" y="487"/>
                    <a:pt x="31486" y="1"/>
                    <a:pt x="30886" y="1"/>
                  </a:cubicBezTo>
                  <a:close/>
                </a:path>
              </a:pathLst>
            </a:custGeom>
            <a:solidFill>
              <a:srgbClr val="88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31a6a494a4c_0_592"/>
            <p:cNvSpPr/>
            <p:nvPr/>
          </p:nvSpPr>
          <p:spPr>
            <a:xfrm>
              <a:off x="4228345" y="4068772"/>
              <a:ext cx="791797" cy="127450"/>
            </a:xfrm>
            <a:custGeom>
              <a:rect b="b" l="l" r="r" t="t"/>
              <a:pathLst>
                <a:path extrusionOk="0" h="6486" w="40295">
                  <a:moveTo>
                    <a:pt x="37961" y="0"/>
                  </a:moveTo>
                  <a:lnTo>
                    <a:pt x="37961" y="0"/>
                  </a:lnTo>
                  <a:cubicBezTo>
                    <a:pt x="38734" y="409"/>
                    <a:pt x="39153" y="850"/>
                    <a:pt x="39153" y="1307"/>
                  </a:cubicBezTo>
                  <a:cubicBezTo>
                    <a:pt x="39153" y="3361"/>
                    <a:pt x="30746" y="5050"/>
                    <a:pt x="19965" y="5257"/>
                  </a:cubicBezTo>
                  <a:cubicBezTo>
                    <a:pt x="19226" y="5271"/>
                    <a:pt x="18478" y="5279"/>
                    <a:pt x="17720" y="5279"/>
                  </a:cubicBezTo>
                  <a:cubicBezTo>
                    <a:pt x="11569" y="5279"/>
                    <a:pt x="6026" y="4800"/>
                    <a:pt x="2117" y="4030"/>
                  </a:cubicBezTo>
                  <a:lnTo>
                    <a:pt x="0" y="4793"/>
                  </a:lnTo>
                  <a:cubicBezTo>
                    <a:pt x="4145" y="5823"/>
                    <a:pt x="10524" y="6485"/>
                    <a:pt x="17683" y="6485"/>
                  </a:cubicBezTo>
                  <a:cubicBezTo>
                    <a:pt x="30172" y="6485"/>
                    <a:pt x="40295" y="4472"/>
                    <a:pt x="40295" y="1992"/>
                  </a:cubicBezTo>
                  <a:cubicBezTo>
                    <a:pt x="40295" y="1278"/>
                    <a:pt x="39455" y="600"/>
                    <a:pt x="37961" y="0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31a6a494a4c_0_592"/>
            <p:cNvSpPr/>
            <p:nvPr/>
          </p:nvSpPr>
          <p:spPr>
            <a:xfrm>
              <a:off x="4136210" y="4106480"/>
              <a:ext cx="883936" cy="158634"/>
            </a:xfrm>
            <a:custGeom>
              <a:rect b="b" l="l" r="r" t="t"/>
              <a:pathLst>
                <a:path extrusionOk="0" h="8073" w="44984">
                  <a:moveTo>
                    <a:pt x="44984" y="1"/>
                  </a:moveTo>
                  <a:cubicBezTo>
                    <a:pt x="44984" y="2481"/>
                    <a:pt x="34861" y="4494"/>
                    <a:pt x="22372" y="4494"/>
                  </a:cubicBezTo>
                  <a:cubicBezTo>
                    <a:pt x="15213" y="4494"/>
                    <a:pt x="8834" y="3832"/>
                    <a:pt x="4689" y="2802"/>
                  </a:cubicBezTo>
                  <a:lnTo>
                    <a:pt x="0" y="4494"/>
                  </a:lnTo>
                  <a:lnTo>
                    <a:pt x="317" y="4812"/>
                  </a:lnTo>
                  <a:cubicBezTo>
                    <a:pt x="2599" y="6677"/>
                    <a:pt x="11606" y="8072"/>
                    <a:pt x="22372" y="8072"/>
                  </a:cubicBezTo>
                  <a:cubicBezTo>
                    <a:pt x="34861" y="8072"/>
                    <a:pt x="44984" y="6195"/>
                    <a:pt x="44984" y="3884"/>
                  </a:cubicBezTo>
                  <a:lnTo>
                    <a:pt x="44984" y="1"/>
                  </a:ln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31a6a494a4c_0_592"/>
            <p:cNvSpPr/>
            <p:nvPr/>
          </p:nvSpPr>
          <p:spPr>
            <a:xfrm>
              <a:off x="4269942" y="4135166"/>
              <a:ext cx="350733" cy="37335"/>
            </a:xfrm>
            <a:custGeom>
              <a:rect b="b" l="l" r="r" t="t"/>
              <a:pathLst>
                <a:path extrusionOk="0" h="1900" w="17849">
                  <a:moveTo>
                    <a:pt x="1804" y="0"/>
                  </a:moveTo>
                  <a:lnTo>
                    <a:pt x="0" y="651"/>
                  </a:lnTo>
                  <a:cubicBezTo>
                    <a:pt x="3909" y="1421"/>
                    <a:pt x="9452" y="1900"/>
                    <a:pt x="15603" y="1900"/>
                  </a:cubicBezTo>
                  <a:cubicBezTo>
                    <a:pt x="16361" y="1900"/>
                    <a:pt x="17109" y="1892"/>
                    <a:pt x="17848" y="1878"/>
                  </a:cubicBezTo>
                  <a:cubicBezTo>
                    <a:pt x="11054" y="1745"/>
                    <a:pt x="5201" y="1027"/>
                    <a:pt x="1804" y="0"/>
                  </a:cubicBez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31a6a494a4c_0_592"/>
            <p:cNvSpPr/>
            <p:nvPr/>
          </p:nvSpPr>
          <p:spPr>
            <a:xfrm>
              <a:off x="4305369" y="4019236"/>
              <a:ext cx="692348" cy="152838"/>
            </a:xfrm>
            <a:custGeom>
              <a:rect b="b" l="l" r="r" t="t"/>
              <a:pathLst>
                <a:path extrusionOk="0" h="7778" w="35234">
                  <a:moveTo>
                    <a:pt x="19461" y="0"/>
                  </a:moveTo>
                  <a:cubicBezTo>
                    <a:pt x="18875" y="1472"/>
                    <a:pt x="17436" y="2513"/>
                    <a:pt x="15754" y="2513"/>
                  </a:cubicBezTo>
                  <a:lnTo>
                    <a:pt x="11772" y="2513"/>
                  </a:lnTo>
                  <a:cubicBezTo>
                    <a:pt x="11227" y="2513"/>
                    <a:pt x="10709" y="2403"/>
                    <a:pt x="10233" y="2209"/>
                  </a:cubicBezTo>
                  <a:lnTo>
                    <a:pt x="1" y="5900"/>
                  </a:lnTo>
                  <a:cubicBezTo>
                    <a:pt x="3398" y="6927"/>
                    <a:pt x="9251" y="7645"/>
                    <a:pt x="16045" y="7778"/>
                  </a:cubicBezTo>
                  <a:cubicBezTo>
                    <a:pt x="26826" y="7571"/>
                    <a:pt x="35233" y="5882"/>
                    <a:pt x="35233" y="3828"/>
                  </a:cubicBezTo>
                  <a:cubicBezTo>
                    <a:pt x="35233" y="3371"/>
                    <a:pt x="34814" y="2930"/>
                    <a:pt x="34041" y="2521"/>
                  </a:cubicBezTo>
                  <a:cubicBezTo>
                    <a:pt x="31733" y="1295"/>
                    <a:pt x="26274" y="342"/>
                    <a:pt x="19461" y="0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31a6a494a4c_0_592"/>
            <p:cNvSpPr/>
            <p:nvPr/>
          </p:nvSpPr>
          <p:spPr>
            <a:xfrm>
              <a:off x="4506438" y="4055017"/>
              <a:ext cx="65100" cy="13617"/>
            </a:xfrm>
            <a:custGeom>
              <a:rect b="b" l="l" r="r" t="t"/>
              <a:pathLst>
                <a:path extrusionOk="0" h="693" w="3313">
                  <a:moveTo>
                    <a:pt x="1067" y="1"/>
                  </a:moveTo>
                  <a:lnTo>
                    <a:pt x="0" y="388"/>
                  </a:lnTo>
                  <a:cubicBezTo>
                    <a:pt x="476" y="582"/>
                    <a:pt x="994" y="692"/>
                    <a:pt x="1539" y="692"/>
                  </a:cubicBezTo>
                  <a:lnTo>
                    <a:pt x="3313" y="692"/>
                  </a:lnTo>
                  <a:cubicBezTo>
                    <a:pt x="2481" y="692"/>
                    <a:pt x="1708" y="439"/>
                    <a:pt x="1067" y="1"/>
                  </a:cubicBezTo>
                  <a:close/>
                </a:path>
              </a:pathLst>
            </a:custGeom>
            <a:solidFill>
              <a:srgbClr val="367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g31a6a494a4c_0_592"/>
            <p:cNvSpPr/>
            <p:nvPr/>
          </p:nvSpPr>
          <p:spPr>
            <a:xfrm>
              <a:off x="4295545" y="2475446"/>
              <a:ext cx="560556" cy="821016"/>
            </a:xfrm>
            <a:custGeom>
              <a:rect b="b" l="l" r="r" t="t"/>
              <a:pathLst>
                <a:path extrusionOk="0" h="41782" w="28527">
                  <a:moveTo>
                    <a:pt x="26641" y="1"/>
                  </a:moveTo>
                  <a:lnTo>
                    <a:pt x="26641" y="1"/>
                  </a:lnTo>
                  <a:cubicBezTo>
                    <a:pt x="26837" y="255"/>
                    <a:pt x="27017" y="524"/>
                    <a:pt x="27186" y="799"/>
                  </a:cubicBezTo>
                  <a:cubicBezTo>
                    <a:pt x="28019" y="2158"/>
                    <a:pt x="28504" y="3748"/>
                    <a:pt x="28527" y="5452"/>
                  </a:cubicBezTo>
                  <a:cubicBezTo>
                    <a:pt x="28501" y="3413"/>
                    <a:pt x="27808" y="1532"/>
                    <a:pt x="26660" y="19"/>
                  </a:cubicBezTo>
                  <a:lnTo>
                    <a:pt x="26641" y="1"/>
                  </a:lnTo>
                  <a:close/>
                  <a:moveTo>
                    <a:pt x="27591" y="6078"/>
                  </a:moveTo>
                  <a:cubicBezTo>
                    <a:pt x="27595" y="6200"/>
                    <a:pt x="27599" y="6321"/>
                    <a:pt x="27599" y="6446"/>
                  </a:cubicBezTo>
                  <a:lnTo>
                    <a:pt x="27599" y="8143"/>
                  </a:lnTo>
                  <a:lnTo>
                    <a:pt x="28527" y="8143"/>
                  </a:lnTo>
                  <a:lnTo>
                    <a:pt x="28527" y="6078"/>
                  </a:lnTo>
                  <a:close/>
                  <a:moveTo>
                    <a:pt x="27599" y="9619"/>
                  </a:moveTo>
                  <a:lnTo>
                    <a:pt x="27599" y="11684"/>
                  </a:lnTo>
                  <a:lnTo>
                    <a:pt x="28527" y="11684"/>
                  </a:lnTo>
                  <a:lnTo>
                    <a:pt x="28527" y="9619"/>
                  </a:lnTo>
                  <a:close/>
                  <a:moveTo>
                    <a:pt x="27599" y="13160"/>
                  </a:moveTo>
                  <a:lnTo>
                    <a:pt x="27599" y="15224"/>
                  </a:lnTo>
                  <a:lnTo>
                    <a:pt x="28527" y="15224"/>
                  </a:lnTo>
                  <a:lnTo>
                    <a:pt x="28527" y="13160"/>
                  </a:lnTo>
                  <a:close/>
                  <a:moveTo>
                    <a:pt x="27599" y="16701"/>
                  </a:moveTo>
                  <a:lnTo>
                    <a:pt x="27599" y="18766"/>
                  </a:lnTo>
                  <a:lnTo>
                    <a:pt x="28527" y="18766"/>
                  </a:lnTo>
                  <a:lnTo>
                    <a:pt x="28527" y="16701"/>
                  </a:lnTo>
                  <a:close/>
                  <a:moveTo>
                    <a:pt x="0" y="20242"/>
                  </a:moveTo>
                  <a:lnTo>
                    <a:pt x="0" y="22307"/>
                  </a:lnTo>
                  <a:lnTo>
                    <a:pt x="928" y="22307"/>
                  </a:lnTo>
                  <a:lnTo>
                    <a:pt x="928" y="20242"/>
                  </a:lnTo>
                  <a:close/>
                  <a:moveTo>
                    <a:pt x="27599" y="20242"/>
                  </a:moveTo>
                  <a:lnTo>
                    <a:pt x="27599" y="22307"/>
                  </a:lnTo>
                  <a:lnTo>
                    <a:pt x="28527" y="22307"/>
                  </a:lnTo>
                  <a:lnTo>
                    <a:pt x="28527" y="20242"/>
                  </a:lnTo>
                  <a:close/>
                  <a:moveTo>
                    <a:pt x="148" y="23783"/>
                  </a:moveTo>
                  <a:cubicBezTo>
                    <a:pt x="95" y="23783"/>
                    <a:pt x="48" y="23790"/>
                    <a:pt x="0" y="23798"/>
                  </a:cubicBezTo>
                  <a:lnTo>
                    <a:pt x="0" y="25833"/>
                  </a:lnTo>
                  <a:cubicBezTo>
                    <a:pt x="48" y="25840"/>
                    <a:pt x="95" y="25847"/>
                    <a:pt x="148" y="25847"/>
                  </a:cubicBezTo>
                  <a:lnTo>
                    <a:pt x="928" y="25847"/>
                  </a:lnTo>
                  <a:lnTo>
                    <a:pt x="928" y="23783"/>
                  </a:lnTo>
                  <a:close/>
                  <a:moveTo>
                    <a:pt x="27599" y="23783"/>
                  </a:moveTo>
                  <a:lnTo>
                    <a:pt x="27599" y="25847"/>
                  </a:lnTo>
                  <a:lnTo>
                    <a:pt x="28527" y="25847"/>
                  </a:lnTo>
                  <a:lnTo>
                    <a:pt x="28527" y="23783"/>
                  </a:lnTo>
                  <a:close/>
                  <a:moveTo>
                    <a:pt x="148" y="27323"/>
                  </a:moveTo>
                  <a:cubicBezTo>
                    <a:pt x="95" y="27323"/>
                    <a:pt x="48" y="27331"/>
                    <a:pt x="0" y="27338"/>
                  </a:cubicBezTo>
                  <a:lnTo>
                    <a:pt x="0" y="29377"/>
                  </a:lnTo>
                  <a:cubicBezTo>
                    <a:pt x="48" y="29381"/>
                    <a:pt x="95" y="29392"/>
                    <a:pt x="148" y="29392"/>
                  </a:cubicBezTo>
                  <a:lnTo>
                    <a:pt x="928" y="29392"/>
                  </a:lnTo>
                  <a:lnTo>
                    <a:pt x="928" y="27323"/>
                  </a:lnTo>
                  <a:close/>
                  <a:moveTo>
                    <a:pt x="27599" y="27323"/>
                  </a:moveTo>
                  <a:lnTo>
                    <a:pt x="27599" y="29392"/>
                  </a:lnTo>
                  <a:lnTo>
                    <a:pt x="28527" y="29392"/>
                  </a:lnTo>
                  <a:lnTo>
                    <a:pt x="28527" y="27323"/>
                  </a:lnTo>
                  <a:close/>
                  <a:moveTo>
                    <a:pt x="148" y="30865"/>
                  </a:moveTo>
                  <a:cubicBezTo>
                    <a:pt x="95" y="30865"/>
                    <a:pt x="48" y="30875"/>
                    <a:pt x="0" y="30879"/>
                  </a:cubicBezTo>
                  <a:lnTo>
                    <a:pt x="0" y="32613"/>
                  </a:lnTo>
                  <a:cubicBezTo>
                    <a:pt x="0" y="37678"/>
                    <a:pt x="4104" y="41782"/>
                    <a:pt x="9169" y="41782"/>
                  </a:cubicBezTo>
                  <a:lnTo>
                    <a:pt x="10623" y="41782"/>
                  </a:lnTo>
                  <a:lnTo>
                    <a:pt x="10623" y="40306"/>
                  </a:lnTo>
                  <a:lnTo>
                    <a:pt x="9500" y="40306"/>
                  </a:lnTo>
                  <a:cubicBezTo>
                    <a:pt x="9180" y="40306"/>
                    <a:pt x="8868" y="40291"/>
                    <a:pt x="8558" y="40254"/>
                  </a:cubicBezTo>
                  <a:lnTo>
                    <a:pt x="8558" y="41760"/>
                  </a:lnTo>
                  <a:cubicBezTo>
                    <a:pt x="8087" y="41731"/>
                    <a:pt x="7626" y="41664"/>
                    <a:pt x="7181" y="41565"/>
                  </a:cubicBezTo>
                  <a:lnTo>
                    <a:pt x="7181" y="39989"/>
                  </a:lnTo>
                  <a:cubicBezTo>
                    <a:pt x="6449" y="39783"/>
                    <a:pt x="5754" y="39485"/>
                    <a:pt x="5117" y="39103"/>
                  </a:cubicBezTo>
                  <a:lnTo>
                    <a:pt x="5117" y="40836"/>
                  </a:lnTo>
                  <a:cubicBezTo>
                    <a:pt x="2171" y="39382"/>
                    <a:pt x="122" y="36397"/>
                    <a:pt x="7" y="32919"/>
                  </a:cubicBezTo>
                  <a:lnTo>
                    <a:pt x="7" y="32919"/>
                  </a:lnTo>
                  <a:cubicBezTo>
                    <a:pt x="51" y="32926"/>
                    <a:pt x="100" y="32933"/>
                    <a:pt x="148" y="32933"/>
                  </a:cubicBezTo>
                  <a:lnTo>
                    <a:pt x="1009" y="32933"/>
                  </a:lnTo>
                  <a:cubicBezTo>
                    <a:pt x="953" y="32539"/>
                    <a:pt x="928" y="32141"/>
                    <a:pt x="928" y="31733"/>
                  </a:cubicBezTo>
                  <a:lnTo>
                    <a:pt x="928" y="30865"/>
                  </a:lnTo>
                  <a:close/>
                  <a:moveTo>
                    <a:pt x="11999" y="40306"/>
                  </a:moveTo>
                  <a:lnTo>
                    <a:pt x="11999" y="41782"/>
                  </a:lnTo>
                  <a:lnTo>
                    <a:pt x="14068" y="41782"/>
                  </a:lnTo>
                  <a:lnTo>
                    <a:pt x="14068" y="40306"/>
                  </a:lnTo>
                  <a:close/>
                  <a:moveTo>
                    <a:pt x="15739" y="40306"/>
                  </a:moveTo>
                  <a:lnTo>
                    <a:pt x="15739" y="41782"/>
                  </a:lnTo>
                  <a:lnTo>
                    <a:pt x="17804" y="41782"/>
                  </a:lnTo>
                  <a:lnTo>
                    <a:pt x="17804" y="40306"/>
                  </a:lnTo>
                  <a:close/>
                  <a:moveTo>
                    <a:pt x="27599" y="30865"/>
                  </a:moveTo>
                  <a:lnTo>
                    <a:pt x="27599" y="31733"/>
                  </a:lnTo>
                  <a:cubicBezTo>
                    <a:pt x="27599" y="32141"/>
                    <a:pt x="27569" y="32539"/>
                    <a:pt x="27514" y="32933"/>
                  </a:cubicBezTo>
                  <a:lnTo>
                    <a:pt x="28519" y="32933"/>
                  </a:lnTo>
                  <a:cubicBezTo>
                    <a:pt x="28464" y="34512"/>
                    <a:pt x="28007" y="35992"/>
                    <a:pt x="27249" y="37269"/>
                  </a:cubicBezTo>
                  <a:cubicBezTo>
                    <a:pt x="26597" y="38369"/>
                    <a:pt x="25725" y="39327"/>
                    <a:pt x="24691" y="40070"/>
                  </a:cubicBezTo>
                  <a:lnTo>
                    <a:pt x="24691" y="38167"/>
                  </a:lnTo>
                  <a:cubicBezTo>
                    <a:pt x="24072" y="38712"/>
                    <a:pt x="23381" y="39169"/>
                    <a:pt x="22626" y="39518"/>
                  </a:cubicBezTo>
                  <a:lnTo>
                    <a:pt x="22626" y="41182"/>
                  </a:lnTo>
                  <a:cubicBezTo>
                    <a:pt x="22180" y="41351"/>
                    <a:pt x="21721" y="41488"/>
                    <a:pt x="21246" y="41587"/>
                  </a:cubicBezTo>
                  <a:lnTo>
                    <a:pt x="21246" y="40015"/>
                  </a:lnTo>
                  <a:cubicBezTo>
                    <a:pt x="20587" y="40192"/>
                    <a:pt x="19895" y="40291"/>
                    <a:pt x="19181" y="40306"/>
                  </a:cubicBezTo>
                  <a:lnTo>
                    <a:pt x="19181" y="41782"/>
                  </a:lnTo>
                  <a:lnTo>
                    <a:pt x="19358" y="41782"/>
                  </a:lnTo>
                  <a:cubicBezTo>
                    <a:pt x="24422" y="41782"/>
                    <a:pt x="28527" y="37678"/>
                    <a:pt x="28527" y="32613"/>
                  </a:cubicBezTo>
                  <a:lnTo>
                    <a:pt x="28527" y="30865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g31a6a494a4c_0_592"/>
            <p:cNvSpPr/>
            <p:nvPr/>
          </p:nvSpPr>
          <p:spPr>
            <a:xfrm>
              <a:off x="4313759" y="2503583"/>
              <a:ext cx="524105" cy="763874"/>
            </a:xfrm>
            <a:custGeom>
              <a:rect b="b" l="l" r="r" t="t"/>
              <a:pathLst>
                <a:path extrusionOk="0" h="38874" w="26672">
                  <a:moveTo>
                    <a:pt x="23764" y="1"/>
                  </a:moveTo>
                  <a:lnTo>
                    <a:pt x="21880" y="1392"/>
                  </a:lnTo>
                  <a:cubicBezTo>
                    <a:pt x="22063" y="1664"/>
                    <a:pt x="22376" y="1841"/>
                    <a:pt x="22729" y="1841"/>
                  </a:cubicBezTo>
                  <a:cubicBezTo>
                    <a:pt x="23300" y="1841"/>
                    <a:pt x="23764" y="1381"/>
                    <a:pt x="23764" y="811"/>
                  </a:cubicBezTo>
                  <a:lnTo>
                    <a:pt x="23764" y="1"/>
                  </a:lnTo>
                  <a:close/>
                  <a:moveTo>
                    <a:pt x="17473" y="4646"/>
                  </a:moveTo>
                  <a:lnTo>
                    <a:pt x="15423" y="6159"/>
                  </a:lnTo>
                  <a:cubicBezTo>
                    <a:pt x="15596" y="6487"/>
                    <a:pt x="15939" y="6711"/>
                    <a:pt x="16336" y="6711"/>
                  </a:cubicBezTo>
                  <a:lnTo>
                    <a:pt x="26672" y="6711"/>
                  </a:lnTo>
                  <a:lnTo>
                    <a:pt x="26672" y="5014"/>
                  </a:lnTo>
                  <a:cubicBezTo>
                    <a:pt x="26672" y="4889"/>
                    <a:pt x="26668" y="4768"/>
                    <a:pt x="26664" y="4646"/>
                  </a:cubicBezTo>
                  <a:close/>
                  <a:moveTo>
                    <a:pt x="12070" y="8632"/>
                  </a:moveTo>
                  <a:lnTo>
                    <a:pt x="9880" y="10252"/>
                  </a:lnTo>
                  <a:lnTo>
                    <a:pt x="11220" y="10252"/>
                  </a:lnTo>
                  <a:cubicBezTo>
                    <a:pt x="11790" y="10252"/>
                    <a:pt x="12254" y="9788"/>
                    <a:pt x="12254" y="9221"/>
                  </a:cubicBezTo>
                  <a:cubicBezTo>
                    <a:pt x="12254" y="9000"/>
                    <a:pt x="12188" y="8801"/>
                    <a:pt x="12070" y="8632"/>
                  </a:cubicBezTo>
                  <a:close/>
                  <a:moveTo>
                    <a:pt x="16336" y="8187"/>
                  </a:moveTo>
                  <a:cubicBezTo>
                    <a:pt x="15766" y="8187"/>
                    <a:pt x="15302" y="8651"/>
                    <a:pt x="15302" y="9221"/>
                  </a:cubicBezTo>
                  <a:cubicBezTo>
                    <a:pt x="15302" y="9788"/>
                    <a:pt x="15766" y="10252"/>
                    <a:pt x="16336" y="10252"/>
                  </a:cubicBezTo>
                  <a:lnTo>
                    <a:pt x="26672" y="10252"/>
                  </a:lnTo>
                  <a:lnTo>
                    <a:pt x="26672" y="8187"/>
                  </a:lnTo>
                  <a:close/>
                  <a:moveTo>
                    <a:pt x="7881" y="11728"/>
                  </a:moveTo>
                  <a:lnTo>
                    <a:pt x="5084" y="13792"/>
                  </a:lnTo>
                  <a:lnTo>
                    <a:pt x="11220" y="13792"/>
                  </a:lnTo>
                  <a:cubicBezTo>
                    <a:pt x="11790" y="13792"/>
                    <a:pt x="12254" y="13333"/>
                    <a:pt x="12254" y="12762"/>
                  </a:cubicBezTo>
                  <a:cubicBezTo>
                    <a:pt x="12254" y="12192"/>
                    <a:pt x="11790" y="11728"/>
                    <a:pt x="11220" y="11728"/>
                  </a:cubicBezTo>
                  <a:close/>
                  <a:moveTo>
                    <a:pt x="16336" y="11728"/>
                  </a:moveTo>
                  <a:cubicBezTo>
                    <a:pt x="15766" y="11728"/>
                    <a:pt x="15302" y="12192"/>
                    <a:pt x="15302" y="12762"/>
                  </a:cubicBezTo>
                  <a:cubicBezTo>
                    <a:pt x="15302" y="13333"/>
                    <a:pt x="15766" y="13792"/>
                    <a:pt x="16336" y="13792"/>
                  </a:cubicBezTo>
                  <a:lnTo>
                    <a:pt x="26672" y="13792"/>
                  </a:lnTo>
                  <a:lnTo>
                    <a:pt x="26672" y="11728"/>
                  </a:lnTo>
                  <a:close/>
                  <a:moveTo>
                    <a:pt x="3085" y="15269"/>
                  </a:moveTo>
                  <a:lnTo>
                    <a:pt x="288" y="17334"/>
                  </a:lnTo>
                  <a:lnTo>
                    <a:pt x="9744" y="17334"/>
                  </a:lnTo>
                  <a:cubicBezTo>
                    <a:pt x="10314" y="17334"/>
                    <a:pt x="10778" y="16874"/>
                    <a:pt x="10778" y="16303"/>
                  </a:cubicBezTo>
                  <a:cubicBezTo>
                    <a:pt x="10778" y="15732"/>
                    <a:pt x="10314" y="15269"/>
                    <a:pt x="9744" y="15269"/>
                  </a:cubicBezTo>
                  <a:close/>
                  <a:moveTo>
                    <a:pt x="17812" y="15269"/>
                  </a:moveTo>
                  <a:cubicBezTo>
                    <a:pt x="17242" y="15269"/>
                    <a:pt x="16778" y="15732"/>
                    <a:pt x="16778" y="16303"/>
                  </a:cubicBezTo>
                  <a:cubicBezTo>
                    <a:pt x="16778" y="16874"/>
                    <a:pt x="17242" y="17334"/>
                    <a:pt x="17812" y="17334"/>
                  </a:cubicBezTo>
                  <a:lnTo>
                    <a:pt x="26672" y="17334"/>
                  </a:lnTo>
                  <a:lnTo>
                    <a:pt x="26672" y="15269"/>
                  </a:lnTo>
                  <a:close/>
                  <a:moveTo>
                    <a:pt x="1" y="18810"/>
                  </a:moveTo>
                  <a:lnTo>
                    <a:pt x="1" y="20875"/>
                  </a:lnTo>
                  <a:lnTo>
                    <a:pt x="9744" y="20875"/>
                  </a:lnTo>
                  <a:cubicBezTo>
                    <a:pt x="10314" y="20875"/>
                    <a:pt x="10778" y="20414"/>
                    <a:pt x="10778" y="19844"/>
                  </a:cubicBezTo>
                  <a:cubicBezTo>
                    <a:pt x="10778" y="19274"/>
                    <a:pt x="10314" y="18810"/>
                    <a:pt x="9744" y="18810"/>
                  </a:cubicBezTo>
                  <a:close/>
                  <a:moveTo>
                    <a:pt x="17812" y="18810"/>
                  </a:moveTo>
                  <a:cubicBezTo>
                    <a:pt x="17242" y="18810"/>
                    <a:pt x="16778" y="19274"/>
                    <a:pt x="16778" y="19844"/>
                  </a:cubicBezTo>
                  <a:cubicBezTo>
                    <a:pt x="16778" y="20414"/>
                    <a:pt x="17242" y="20875"/>
                    <a:pt x="17812" y="20875"/>
                  </a:cubicBezTo>
                  <a:lnTo>
                    <a:pt x="26672" y="20875"/>
                  </a:lnTo>
                  <a:lnTo>
                    <a:pt x="26672" y="18810"/>
                  </a:lnTo>
                  <a:close/>
                  <a:moveTo>
                    <a:pt x="1" y="22351"/>
                  </a:moveTo>
                  <a:lnTo>
                    <a:pt x="1" y="24415"/>
                  </a:lnTo>
                  <a:lnTo>
                    <a:pt x="11220" y="24415"/>
                  </a:lnTo>
                  <a:cubicBezTo>
                    <a:pt x="11790" y="24415"/>
                    <a:pt x="12254" y="23956"/>
                    <a:pt x="12254" y="23385"/>
                  </a:cubicBezTo>
                  <a:cubicBezTo>
                    <a:pt x="12254" y="22814"/>
                    <a:pt x="11790" y="22351"/>
                    <a:pt x="11220" y="22351"/>
                  </a:cubicBezTo>
                  <a:close/>
                  <a:moveTo>
                    <a:pt x="16336" y="22351"/>
                  </a:moveTo>
                  <a:cubicBezTo>
                    <a:pt x="15766" y="22351"/>
                    <a:pt x="15302" y="22814"/>
                    <a:pt x="15302" y="23385"/>
                  </a:cubicBezTo>
                  <a:cubicBezTo>
                    <a:pt x="15302" y="23956"/>
                    <a:pt x="15766" y="24415"/>
                    <a:pt x="16336" y="24415"/>
                  </a:cubicBezTo>
                  <a:lnTo>
                    <a:pt x="26672" y="24415"/>
                  </a:lnTo>
                  <a:lnTo>
                    <a:pt x="26672" y="22351"/>
                  </a:lnTo>
                  <a:close/>
                  <a:moveTo>
                    <a:pt x="1" y="25891"/>
                  </a:moveTo>
                  <a:lnTo>
                    <a:pt x="1" y="27960"/>
                  </a:lnTo>
                  <a:lnTo>
                    <a:pt x="11220" y="27960"/>
                  </a:lnTo>
                  <a:cubicBezTo>
                    <a:pt x="11790" y="27960"/>
                    <a:pt x="12254" y="27496"/>
                    <a:pt x="12254" y="26926"/>
                  </a:cubicBezTo>
                  <a:cubicBezTo>
                    <a:pt x="12254" y="26355"/>
                    <a:pt x="11790" y="25891"/>
                    <a:pt x="11220" y="25891"/>
                  </a:cubicBezTo>
                  <a:close/>
                  <a:moveTo>
                    <a:pt x="16336" y="25891"/>
                  </a:moveTo>
                  <a:cubicBezTo>
                    <a:pt x="15766" y="25891"/>
                    <a:pt x="15302" y="26355"/>
                    <a:pt x="15302" y="26926"/>
                  </a:cubicBezTo>
                  <a:cubicBezTo>
                    <a:pt x="15302" y="27496"/>
                    <a:pt x="15766" y="27960"/>
                    <a:pt x="16336" y="27960"/>
                  </a:cubicBezTo>
                  <a:lnTo>
                    <a:pt x="26672" y="27960"/>
                  </a:lnTo>
                  <a:lnTo>
                    <a:pt x="26672" y="25891"/>
                  </a:lnTo>
                  <a:close/>
                  <a:moveTo>
                    <a:pt x="1" y="29433"/>
                  </a:moveTo>
                  <a:lnTo>
                    <a:pt x="1" y="30301"/>
                  </a:lnTo>
                  <a:cubicBezTo>
                    <a:pt x="1" y="30709"/>
                    <a:pt x="26" y="31107"/>
                    <a:pt x="82" y="31501"/>
                  </a:cubicBezTo>
                  <a:lnTo>
                    <a:pt x="11220" y="31501"/>
                  </a:lnTo>
                  <a:cubicBezTo>
                    <a:pt x="11790" y="31501"/>
                    <a:pt x="12254" y="31037"/>
                    <a:pt x="12254" y="30466"/>
                  </a:cubicBezTo>
                  <a:cubicBezTo>
                    <a:pt x="12254" y="29897"/>
                    <a:pt x="11790" y="29433"/>
                    <a:pt x="11220" y="29433"/>
                  </a:cubicBezTo>
                  <a:close/>
                  <a:moveTo>
                    <a:pt x="16336" y="29433"/>
                  </a:moveTo>
                  <a:cubicBezTo>
                    <a:pt x="15766" y="29433"/>
                    <a:pt x="15302" y="29897"/>
                    <a:pt x="15302" y="30466"/>
                  </a:cubicBezTo>
                  <a:cubicBezTo>
                    <a:pt x="15302" y="31037"/>
                    <a:pt x="15766" y="31501"/>
                    <a:pt x="16336" y="31501"/>
                  </a:cubicBezTo>
                  <a:lnTo>
                    <a:pt x="26587" y="31501"/>
                  </a:lnTo>
                  <a:cubicBezTo>
                    <a:pt x="26642" y="31107"/>
                    <a:pt x="26672" y="30709"/>
                    <a:pt x="26672" y="30301"/>
                  </a:cubicBezTo>
                  <a:lnTo>
                    <a:pt x="26672" y="29433"/>
                  </a:lnTo>
                  <a:close/>
                  <a:moveTo>
                    <a:pt x="22729" y="33592"/>
                  </a:moveTo>
                  <a:cubicBezTo>
                    <a:pt x="22159" y="33592"/>
                    <a:pt x="21699" y="34052"/>
                    <a:pt x="21699" y="34623"/>
                  </a:cubicBezTo>
                  <a:lnTo>
                    <a:pt x="21699" y="35867"/>
                  </a:lnTo>
                  <a:lnTo>
                    <a:pt x="21699" y="38086"/>
                  </a:lnTo>
                  <a:cubicBezTo>
                    <a:pt x="22454" y="37737"/>
                    <a:pt x="23145" y="37280"/>
                    <a:pt x="23764" y="36735"/>
                  </a:cubicBezTo>
                  <a:lnTo>
                    <a:pt x="23764" y="35855"/>
                  </a:lnTo>
                  <a:lnTo>
                    <a:pt x="23764" y="34623"/>
                  </a:lnTo>
                  <a:cubicBezTo>
                    <a:pt x="23764" y="34052"/>
                    <a:pt x="23300" y="33592"/>
                    <a:pt x="22729" y="33592"/>
                  </a:cubicBezTo>
                  <a:close/>
                  <a:moveTo>
                    <a:pt x="5220" y="33592"/>
                  </a:moveTo>
                  <a:cubicBezTo>
                    <a:pt x="4650" y="33592"/>
                    <a:pt x="4190" y="34052"/>
                    <a:pt x="4190" y="34623"/>
                  </a:cubicBezTo>
                  <a:lnTo>
                    <a:pt x="4190" y="35466"/>
                  </a:lnTo>
                  <a:lnTo>
                    <a:pt x="4190" y="37671"/>
                  </a:lnTo>
                  <a:cubicBezTo>
                    <a:pt x="4827" y="38053"/>
                    <a:pt x="5522" y="38351"/>
                    <a:pt x="6254" y="38557"/>
                  </a:cubicBezTo>
                  <a:lnTo>
                    <a:pt x="6254" y="35845"/>
                  </a:lnTo>
                  <a:lnTo>
                    <a:pt x="6254" y="34623"/>
                  </a:lnTo>
                  <a:cubicBezTo>
                    <a:pt x="6254" y="34052"/>
                    <a:pt x="5790" y="33592"/>
                    <a:pt x="5220" y="33592"/>
                  </a:cubicBezTo>
                  <a:close/>
                  <a:moveTo>
                    <a:pt x="8665" y="33592"/>
                  </a:moveTo>
                  <a:cubicBezTo>
                    <a:pt x="8095" y="33592"/>
                    <a:pt x="7631" y="34052"/>
                    <a:pt x="7631" y="34623"/>
                  </a:cubicBezTo>
                  <a:lnTo>
                    <a:pt x="7631" y="35870"/>
                  </a:lnTo>
                  <a:lnTo>
                    <a:pt x="7631" y="38822"/>
                  </a:lnTo>
                  <a:cubicBezTo>
                    <a:pt x="7941" y="38859"/>
                    <a:pt x="8253" y="38874"/>
                    <a:pt x="8573" y="38874"/>
                  </a:cubicBezTo>
                  <a:lnTo>
                    <a:pt x="9696" y="38874"/>
                  </a:lnTo>
                  <a:lnTo>
                    <a:pt x="9696" y="35885"/>
                  </a:lnTo>
                  <a:lnTo>
                    <a:pt x="9696" y="34623"/>
                  </a:lnTo>
                  <a:cubicBezTo>
                    <a:pt x="9696" y="34052"/>
                    <a:pt x="9232" y="33592"/>
                    <a:pt x="8665" y="33592"/>
                  </a:cubicBezTo>
                  <a:close/>
                  <a:moveTo>
                    <a:pt x="12107" y="33592"/>
                  </a:moveTo>
                  <a:cubicBezTo>
                    <a:pt x="11536" y="33592"/>
                    <a:pt x="11072" y="34052"/>
                    <a:pt x="11072" y="34623"/>
                  </a:cubicBezTo>
                  <a:lnTo>
                    <a:pt x="11072" y="35892"/>
                  </a:lnTo>
                  <a:lnTo>
                    <a:pt x="11072" y="38874"/>
                  </a:lnTo>
                  <a:lnTo>
                    <a:pt x="13141" y="38874"/>
                  </a:lnTo>
                  <a:lnTo>
                    <a:pt x="13141" y="35892"/>
                  </a:lnTo>
                  <a:lnTo>
                    <a:pt x="13141" y="34623"/>
                  </a:lnTo>
                  <a:cubicBezTo>
                    <a:pt x="13141" y="34052"/>
                    <a:pt x="12677" y="33592"/>
                    <a:pt x="12107" y="33592"/>
                  </a:cubicBezTo>
                  <a:close/>
                  <a:moveTo>
                    <a:pt x="15842" y="33592"/>
                  </a:moveTo>
                  <a:cubicBezTo>
                    <a:pt x="15276" y="33592"/>
                    <a:pt x="14812" y="34052"/>
                    <a:pt x="14812" y="34623"/>
                  </a:cubicBezTo>
                  <a:lnTo>
                    <a:pt x="14812" y="35892"/>
                  </a:lnTo>
                  <a:lnTo>
                    <a:pt x="14812" y="38874"/>
                  </a:lnTo>
                  <a:lnTo>
                    <a:pt x="16877" y="38874"/>
                  </a:lnTo>
                  <a:lnTo>
                    <a:pt x="16877" y="35889"/>
                  </a:lnTo>
                  <a:lnTo>
                    <a:pt x="16877" y="34623"/>
                  </a:lnTo>
                  <a:cubicBezTo>
                    <a:pt x="16877" y="34052"/>
                    <a:pt x="16413" y="33592"/>
                    <a:pt x="15842" y="33592"/>
                  </a:cubicBezTo>
                  <a:close/>
                  <a:moveTo>
                    <a:pt x="19288" y="33592"/>
                  </a:moveTo>
                  <a:cubicBezTo>
                    <a:pt x="18718" y="33592"/>
                    <a:pt x="18254" y="34052"/>
                    <a:pt x="18254" y="34623"/>
                  </a:cubicBezTo>
                  <a:lnTo>
                    <a:pt x="18254" y="35882"/>
                  </a:lnTo>
                  <a:lnTo>
                    <a:pt x="18254" y="38874"/>
                  </a:lnTo>
                  <a:cubicBezTo>
                    <a:pt x="18968" y="38859"/>
                    <a:pt x="19660" y="38760"/>
                    <a:pt x="20319" y="38583"/>
                  </a:cubicBezTo>
                  <a:lnTo>
                    <a:pt x="20319" y="35874"/>
                  </a:lnTo>
                  <a:lnTo>
                    <a:pt x="20319" y="34623"/>
                  </a:lnTo>
                  <a:cubicBezTo>
                    <a:pt x="20319" y="34052"/>
                    <a:pt x="19858" y="33592"/>
                    <a:pt x="19288" y="33592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31a6a494a4c_0_592"/>
            <p:cNvSpPr/>
            <p:nvPr/>
          </p:nvSpPr>
          <p:spPr>
            <a:xfrm>
              <a:off x="4557613" y="2831263"/>
              <a:ext cx="50151" cy="50151"/>
            </a:xfrm>
            <a:custGeom>
              <a:rect b="b" l="l" r="r" t="t"/>
              <a:pathLst>
                <a:path extrusionOk="0" h="2305" w="2305">
                  <a:moveTo>
                    <a:pt x="1152" y="0"/>
                  </a:moveTo>
                  <a:cubicBezTo>
                    <a:pt x="515" y="0"/>
                    <a:pt x="0" y="515"/>
                    <a:pt x="0" y="1152"/>
                  </a:cubicBezTo>
                  <a:cubicBezTo>
                    <a:pt x="0" y="1789"/>
                    <a:pt x="515" y="2304"/>
                    <a:pt x="1152" y="2304"/>
                  </a:cubicBezTo>
                  <a:cubicBezTo>
                    <a:pt x="1789" y="2304"/>
                    <a:pt x="2304" y="1789"/>
                    <a:pt x="2304" y="1152"/>
                  </a:cubicBezTo>
                  <a:cubicBezTo>
                    <a:pt x="2304" y="515"/>
                    <a:pt x="1789" y="0"/>
                    <a:pt x="115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g31a6a494a4c_0_592"/>
            <p:cNvSpPr/>
            <p:nvPr/>
          </p:nvSpPr>
          <p:spPr>
            <a:xfrm>
              <a:off x="4295545" y="2913739"/>
              <a:ext cx="81233" cy="29318"/>
            </a:xfrm>
            <a:custGeom>
              <a:rect b="b" l="l" r="r" t="t"/>
              <a:pathLst>
                <a:path extrusionOk="0" h="1492" w="4134">
                  <a:moveTo>
                    <a:pt x="0" y="1"/>
                  </a:moveTo>
                  <a:lnTo>
                    <a:pt x="0" y="1492"/>
                  </a:lnTo>
                  <a:cubicBezTo>
                    <a:pt x="48" y="1484"/>
                    <a:pt x="95" y="1477"/>
                    <a:pt x="148" y="1477"/>
                  </a:cubicBezTo>
                  <a:lnTo>
                    <a:pt x="4133" y="1477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g31a6a494a4c_0_592"/>
            <p:cNvSpPr/>
            <p:nvPr/>
          </p:nvSpPr>
          <p:spPr>
            <a:xfrm>
              <a:off x="4436645" y="3207886"/>
              <a:ext cx="27078" cy="88111"/>
            </a:xfrm>
            <a:custGeom>
              <a:rect b="b" l="l" r="r" t="t"/>
              <a:pathLst>
                <a:path extrusionOk="0" h="4484" w="1378">
                  <a:moveTo>
                    <a:pt x="0" y="1"/>
                  </a:moveTo>
                  <a:lnTo>
                    <a:pt x="0" y="2713"/>
                  </a:lnTo>
                  <a:lnTo>
                    <a:pt x="0" y="4289"/>
                  </a:lnTo>
                  <a:cubicBezTo>
                    <a:pt x="445" y="4388"/>
                    <a:pt x="906" y="4455"/>
                    <a:pt x="1377" y="4484"/>
                  </a:cubicBezTo>
                  <a:lnTo>
                    <a:pt x="1377" y="2978"/>
                  </a:lnTo>
                  <a:lnTo>
                    <a:pt x="1377" y="26"/>
                  </a:lnTo>
                  <a:cubicBezTo>
                    <a:pt x="843" y="19"/>
                    <a:pt x="379" y="11"/>
                    <a:pt x="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31a6a494a4c_0_592"/>
            <p:cNvSpPr/>
            <p:nvPr/>
          </p:nvSpPr>
          <p:spPr>
            <a:xfrm>
              <a:off x="4295545" y="3052677"/>
              <a:ext cx="81233" cy="29534"/>
            </a:xfrm>
            <a:custGeom>
              <a:rect b="b" l="l" r="r" t="t"/>
              <a:pathLst>
                <a:path extrusionOk="0" h="1503" w="4134">
                  <a:moveTo>
                    <a:pt x="0" y="0"/>
                  </a:moveTo>
                  <a:lnTo>
                    <a:pt x="0" y="1502"/>
                  </a:lnTo>
                  <a:cubicBezTo>
                    <a:pt x="48" y="1498"/>
                    <a:pt x="95" y="1488"/>
                    <a:pt x="148" y="1488"/>
                  </a:cubicBezTo>
                  <a:lnTo>
                    <a:pt x="4133" y="1488"/>
                  </a:lnTo>
                  <a:lnTo>
                    <a:pt x="4133" y="15"/>
                  </a:lnTo>
                  <a:lnTo>
                    <a:pt x="148" y="15"/>
                  </a:lnTo>
                  <a:cubicBezTo>
                    <a:pt x="95" y="15"/>
                    <a:pt x="48" y="4"/>
                    <a:pt x="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31a6a494a4c_0_592"/>
            <p:cNvSpPr/>
            <p:nvPr/>
          </p:nvSpPr>
          <p:spPr>
            <a:xfrm>
              <a:off x="4374377" y="2801857"/>
              <a:ext cx="2397" cy="1749"/>
            </a:xfrm>
            <a:custGeom>
              <a:rect b="b" l="l" r="r" t="t"/>
              <a:pathLst>
                <a:path extrusionOk="0" h="89" w="122">
                  <a:moveTo>
                    <a:pt x="121" y="0"/>
                  </a:moveTo>
                  <a:lnTo>
                    <a:pt x="0" y="89"/>
                  </a:lnTo>
                  <a:lnTo>
                    <a:pt x="121" y="89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2A4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31a6a494a4c_0_592"/>
            <p:cNvSpPr/>
            <p:nvPr/>
          </p:nvSpPr>
          <p:spPr>
            <a:xfrm>
              <a:off x="4295545" y="2983041"/>
              <a:ext cx="81233" cy="29593"/>
            </a:xfrm>
            <a:custGeom>
              <a:rect b="b" l="l" r="r" t="t"/>
              <a:pathLst>
                <a:path extrusionOk="0" h="1506" w="4134">
                  <a:moveTo>
                    <a:pt x="0" y="0"/>
                  </a:moveTo>
                  <a:lnTo>
                    <a:pt x="0" y="1505"/>
                  </a:lnTo>
                  <a:cubicBezTo>
                    <a:pt x="48" y="1498"/>
                    <a:pt x="95" y="1490"/>
                    <a:pt x="148" y="1490"/>
                  </a:cubicBezTo>
                  <a:lnTo>
                    <a:pt x="4133" y="1490"/>
                  </a:lnTo>
                  <a:lnTo>
                    <a:pt x="4133" y="14"/>
                  </a:lnTo>
                  <a:lnTo>
                    <a:pt x="148" y="14"/>
                  </a:lnTo>
                  <a:cubicBezTo>
                    <a:pt x="95" y="14"/>
                    <a:pt x="48" y="7"/>
                    <a:pt x="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31a6a494a4c_0_592"/>
            <p:cNvSpPr/>
            <p:nvPr/>
          </p:nvSpPr>
          <p:spPr>
            <a:xfrm>
              <a:off x="4780680" y="3207748"/>
              <a:ext cx="50304" cy="55040"/>
            </a:xfrm>
            <a:custGeom>
              <a:rect b="b" l="l" r="r" t="t"/>
              <a:pathLst>
                <a:path extrusionOk="0" h="2801" w="2560">
                  <a:moveTo>
                    <a:pt x="2559" y="0"/>
                  </a:moveTo>
                  <a:lnTo>
                    <a:pt x="2559" y="0"/>
                  </a:lnTo>
                  <a:cubicBezTo>
                    <a:pt x="2092" y="4"/>
                    <a:pt x="1521" y="8"/>
                    <a:pt x="874" y="11"/>
                  </a:cubicBezTo>
                  <a:cubicBezTo>
                    <a:pt x="594" y="15"/>
                    <a:pt x="303" y="15"/>
                    <a:pt x="1" y="18"/>
                  </a:cubicBezTo>
                  <a:lnTo>
                    <a:pt x="1" y="898"/>
                  </a:lnTo>
                  <a:lnTo>
                    <a:pt x="1" y="2801"/>
                  </a:lnTo>
                  <a:cubicBezTo>
                    <a:pt x="1035" y="2058"/>
                    <a:pt x="1907" y="1100"/>
                    <a:pt x="255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31a6a494a4c_0_592"/>
            <p:cNvSpPr/>
            <p:nvPr/>
          </p:nvSpPr>
          <p:spPr>
            <a:xfrm>
              <a:off x="4712989" y="3208318"/>
              <a:ext cx="27156" cy="84279"/>
            </a:xfrm>
            <a:custGeom>
              <a:rect b="b" l="l" r="r" t="t"/>
              <a:pathLst>
                <a:path extrusionOk="0" h="4289" w="1382">
                  <a:moveTo>
                    <a:pt x="1381" y="1"/>
                  </a:moveTo>
                  <a:cubicBezTo>
                    <a:pt x="932" y="4"/>
                    <a:pt x="471" y="4"/>
                    <a:pt x="1" y="8"/>
                  </a:cubicBezTo>
                  <a:lnTo>
                    <a:pt x="1" y="2717"/>
                  </a:lnTo>
                  <a:lnTo>
                    <a:pt x="1" y="4289"/>
                  </a:lnTo>
                  <a:cubicBezTo>
                    <a:pt x="476" y="4190"/>
                    <a:pt x="935" y="4053"/>
                    <a:pt x="1381" y="3884"/>
                  </a:cubicBezTo>
                  <a:lnTo>
                    <a:pt x="1381" y="2220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31a6a494a4c_0_592"/>
            <p:cNvSpPr/>
            <p:nvPr/>
          </p:nvSpPr>
          <p:spPr>
            <a:xfrm>
              <a:off x="4504257" y="3208691"/>
              <a:ext cx="27078" cy="87737"/>
            </a:xfrm>
            <a:custGeom>
              <a:rect b="b" l="l" r="r" t="t"/>
              <a:pathLst>
                <a:path extrusionOk="0" h="4465" w="1378">
                  <a:moveTo>
                    <a:pt x="1" y="0"/>
                  </a:moveTo>
                  <a:lnTo>
                    <a:pt x="1" y="2989"/>
                  </a:lnTo>
                  <a:lnTo>
                    <a:pt x="1" y="4465"/>
                  </a:lnTo>
                  <a:lnTo>
                    <a:pt x="1377" y="4465"/>
                  </a:lnTo>
                  <a:lnTo>
                    <a:pt x="1377" y="2989"/>
                  </a:lnTo>
                  <a:lnTo>
                    <a:pt x="1377" y="7"/>
                  </a:lnTo>
                  <a:cubicBezTo>
                    <a:pt x="903" y="4"/>
                    <a:pt x="443" y="4"/>
                    <a:pt x="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31a6a494a4c_0_592"/>
            <p:cNvSpPr/>
            <p:nvPr/>
          </p:nvSpPr>
          <p:spPr>
            <a:xfrm>
              <a:off x="4571968" y="3208829"/>
              <a:ext cx="32855" cy="87600"/>
            </a:xfrm>
            <a:custGeom>
              <a:rect b="b" l="l" r="r" t="t"/>
              <a:pathLst>
                <a:path extrusionOk="0" h="4458" w="1672">
                  <a:moveTo>
                    <a:pt x="0" y="0"/>
                  </a:moveTo>
                  <a:lnTo>
                    <a:pt x="0" y="2982"/>
                  </a:lnTo>
                  <a:lnTo>
                    <a:pt x="0" y="4458"/>
                  </a:lnTo>
                  <a:lnTo>
                    <a:pt x="1671" y="4458"/>
                  </a:lnTo>
                  <a:lnTo>
                    <a:pt x="1671" y="2982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31a6a494a4c_0_592"/>
            <p:cNvSpPr/>
            <p:nvPr/>
          </p:nvSpPr>
          <p:spPr>
            <a:xfrm>
              <a:off x="4645357" y="3208613"/>
              <a:ext cx="27097" cy="87816"/>
            </a:xfrm>
            <a:custGeom>
              <a:rect b="b" l="l" r="r" t="t"/>
              <a:pathLst>
                <a:path extrusionOk="0" h="4469" w="1379">
                  <a:moveTo>
                    <a:pt x="1378" y="1"/>
                  </a:moveTo>
                  <a:cubicBezTo>
                    <a:pt x="921" y="4"/>
                    <a:pt x="461" y="4"/>
                    <a:pt x="1" y="8"/>
                  </a:cubicBezTo>
                  <a:lnTo>
                    <a:pt x="1" y="2993"/>
                  </a:lnTo>
                  <a:lnTo>
                    <a:pt x="1" y="4469"/>
                  </a:lnTo>
                  <a:lnTo>
                    <a:pt x="1378" y="4469"/>
                  </a:lnTo>
                  <a:lnTo>
                    <a:pt x="1378" y="2993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31a6a494a4c_0_592"/>
            <p:cNvSpPr/>
            <p:nvPr/>
          </p:nvSpPr>
          <p:spPr>
            <a:xfrm>
              <a:off x="4295545" y="2844161"/>
              <a:ext cx="81233" cy="29043"/>
            </a:xfrm>
            <a:custGeom>
              <a:rect b="b" l="l" r="r" t="t"/>
              <a:pathLst>
                <a:path extrusionOk="0" h="1478" w="4134">
                  <a:moveTo>
                    <a:pt x="1215" y="1"/>
                  </a:moveTo>
                  <a:lnTo>
                    <a:pt x="0" y="898"/>
                  </a:lnTo>
                  <a:lnTo>
                    <a:pt x="0" y="1477"/>
                  </a:lnTo>
                  <a:lnTo>
                    <a:pt x="4133" y="1477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31a6a494a4c_0_592"/>
            <p:cNvSpPr/>
            <p:nvPr/>
          </p:nvSpPr>
          <p:spPr>
            <a:xfrm>
              <a:off x="4374003" y="2491145"/>
              <a:ext cx="482093" cy="717736"/>
            </a:xfrm>
            <a:custGeom>
              <a:rect b="b" l="l" r="r" t="t"/>
              <a:pathLst>
                <a:path extrusionOk="0" h="36526" w="24534">
                  <a:moveTo>
                    <a:pt x="21556" y="0"/>
                  </a:moveTo>
                  <a:lnTo>
                    <a:pt x="20698" y="634"/>
                  </a:lnTo>
                  <a:lnTo>
                    <a:pt x="20698" y="1444"/>
                  </a:lnTo>
                  <a:cubicBezTo>
                    <a:pt x="20698" y="2014"/>
                    <a:pt x="20234" y="2474"/>
                    <a:pt x="19663" y="2474"/>
                  </a:cubicBezTo>
                  <a:cubicBezTo>
                    <a:pt x="19310" y="2474"/>
                    <a:pt x="18997" y="2297"/>
                    <a:pt x="18814" y="2025"/>
                  </a:cubicBezTo>
                  <a:lnTo>
                    <a:pt x="14407" y="5279"/>
                  </a:lnTo>
                  <a:lnTo>
                    <a:pt x="24534" y="5279"/>
                  </a:lnTo>
                  <a:lnTo>
                    <a:pt x="24534" y="4767"/>
                  </a:lnTo>
                  <a:lnTo>
                    <a:pt x="24534" y="4752"/>
                  </a:lnTo>
                  <a:lnTo>
                    <a:pt x="24534" y="4749"/>
                  </a:lnTo>
                  <a:lnTo>
                    <a:pt x="24534" y="4738"/>
                  </a:lnTo>
                  <a:lnTo>
                    <a:pt x="24534" y="4723"/>
                  </a:lnTo>
                  <a:lnTo>
                    <a:pt x="24534" y="4720"/>
                  </a:lnTo>
                  <a:lnTo>
                    <a:pt x="24534" y="4712"/>
                  </a:lnTo>
                  <a:lnTo>
                    <a:pt x="24534" y="4704"/>
                  </a:lnTo>
                  <a:lnTo>
                    <a:pt x="24534" y="4694"/>
                  </a:lnTo>
                  <a:lnTo>
                    <a:pt x="24534" y="4690"/>
                  </a:lnTo>
                  <a:lnTo>
                    <a:pt x="24534" y="4682"/>
                  </a:lnTo>
                  <a:lnTo>
                    <a:pt x="24534" y="4675"/>
                  </a:lnTo>
                  <a:lnTo>
                    <a:pt x="24534" y="4668"/>
                  </a:lnTo>
                  <a:lnTo>
                    <a:pt x="24534" y="4657"/>
                  </a:lnTo>
                  <a:lnTo>
                    <a:pt x="24534" y="4653"/>
                  </a:lnTo>
                  <a:cubicBezTo>
                    <a:pt x="24511" y="2949"/>
                    <a:pt x="24026" y="1359"/>
                    <a:pt x="23193" y="0"/>
                  </a:cubicBezTo>
                  <a:close/>
                  <a:moveTo>
                    <a:pt x="10620" y="17433"/>
                  </a:moveTo>
                  <a:cubicBezTo>
                    <a:pt x="11257" y="17433"/>
                    <a:pt x="11772" y="17948"/>
                    <a:pt x="11772" y="18585"/>
                  </a:cubicBezTo>
                  <a:cubicBezTo>
                    <a:pt x="11772" y="19222"/>
                    <a:pt x="11257" y="19737"/>
                    <a:pt x="10620" y="19737"/>
                  </a:cubicBezTo>
                  <a:cubicBezTo>
                    <a:pt x="9983" y="19737"/>
                    <a:pt x="9468" y="19222"/>
                    <a:pt x="9468" y="18585"/>
                  </a:cubicBezTo>
                  <a:cubicBezTo>
                    <a:pt x="9468" y="17948"/>
                    <a:pt x="9983" y="17433"/>
                    <a:pt x="10620" y="17433"/>
                  </a:cubicBezTo>
                  <a:close/>
                  <a:moveTo>
                    <a:pt x="12357" y="6792"/>
                  </a:moveTo>
                  <a:lnTo>
                    <a:pt x="9004" y="9265"/>
                  </a:lnTo>
                  <a:cubicBezTo>
                    <a:pt x="9122" y="9434"/>
                    <a:pt x="9188" y="9633"/>
                    <a:pt x="9188" y="9854"/>
                  </a:cubicBezTo>
                  <a:cubicBezTo>
                    <a:pt x="9188" y="10421"/>
                    <a:pt x="8724" y="10885"/>
                    <a:pt x="8154" y="10885"/>
                  </a:cubicBezTo>
                  <a:lnTo>
                    <a:pt x="6814" y="10885"/>
                  </a:lnTo>
                  <a:lnTo>
                    <a:pt x="4815" y="12361"/>
                  </a:lnTo>
                  <a:lnTo>
                    <a:pt x="8154" y="12361"/>
                  </a:lnTo>
                  <a:cubicBezTo>
                    <a:pt x="8724" y="12361"/>
                    <a:pt x="9188" y="12825"/>
                    <a:pt x="9188" y="13395"/>
                  </a:cubicBezTo>
                  <a:cubicBezTo>
                    <a:pt x="9188" y="13966"/>
                    <a:pt x="8724" y="14425"/>
                    <a:pt x="8154" y="14425"/>
                  </a:cubicBezTo>
                  <a:lnTo>
                    <a:pt x="2018" y="14425"/>
                  </a:lnTo>
                  <a:lnTo>
                    <a:pt x="140" y="15813"/>
                  </a:lnTo>
                  <a:lnTo>
                    <a:pt x="140" y="15902"/>
                  </a:lnTo>
                  <a:lnTo>
                    <a:pt x="6678" y="15902"/>
                  </a:lnTo>
                  <a:cubicBezTo>
                    <a:pt x="7248" y="15902"/>
                    <a:pt x="7712" y="16365"/>
                    <a:pt x="7712" y="16936"/>
                  </a:cubicBezTo>
                  <a:cubicBezTo>
                    <a:pt x="7712" y="17507"/>
                    <a:pt x="7248" y="17967"/>
                    <a:pt x="6678" y="17967"/>
                  </a:cubicBezTo>
                  <a:lnTo>
                    <a:pt x="140" y="17967"/>
                  </a:lnTo>
                  <a:lnTo>
                    <a:pt x="140" y="19443"/>
                  </a:lnTo>
                  <a:lnTo>
                    <a:pt x="6678" y="19443"/>
                  </a:lnTo>
                  <a:cubicBezTo>
                    <a:pt x="7248" y="19443"/>
                    <a:pt x="7712" y="19907"/>
                    <a:pt x="7712" y="20477"/>
                  </a:cubicBezTo>
                  <a:cubicBezTo>
                    <a:pt x="7712" y="21047"/>
                    <a:pt x="7248" y="21508"/>
                    <a:pt x="6678" y="21508"/>
                  </a:cubicBezTo>
                  <a:lnTo>
                    <a:pt x="140" y="21508"/>
                  </a:lnTo>
                  <a:lnTo>
                    <a:pt x="140" y="22984"/>
                  </a:lnTo>
                  <a:lnTo>
                    <a:pt x="8154" y="22984"/>
                  </a:lnTo>
                  <a:cubicBezTo>
                    <a:pt x="8724" y="22984"/>
                    <a:pt x="9188" y="23447"/>
                    <a:pt x="9188" y="24018"/>
                  </a:cubicBezTo>
                  <a:cubicBezTo>
                    <a:pt x="9188" y="24589"/>
                    <a:pt x="8724" y="25048"/>
                    <a:pt x="8154" y="25048"/>
                  </a:cubicBezTo>
                  <a:lnTo>
                    <a:pt x="140" y="25048"/>
                  </a:lnTo>
                  <a:lnTo>
                    <a:pt x="140" y="26524"/>
                  </a:lnTo>
                  <a:lnTo>
                    <a:pt x="8154" y="26524"/>
                  </a:lnTo>
                  <a:cubicBezTo>
                    <a:pt x="8724" y="26524"/>
                    <a:pt x="9188" y="26988"/>
                    <a:pt x="9188" y="27559"/>
                  </a:cubicBezTo>
                  <a:cubicBezTo>
                    <a:pt x="9188" y="28129"/>
                    <a:pt x="8724" y="28593"/>
                    <a:pt x="8154" y="28593"/>
                  </a:cubicBezTo>
                  <a:lnTo>
                    <a:pt x="140" y="28593"/>
                  </a:lnTo>
                  <a:lnTo>
                    <a:pt x="140" y="30066"/>
                  </a:lnTo>
                  <a:lnTo>
                    <a:pt x="8154" y="30066"/>
                  </a:lnTo>
                  <a:cubicBezTo>
                    <a:pt x="8724" y="30066"/>
                    <a:pt x="9188" y="30530"/>
                    <a:pt x="9188" y="31099"/>
                  </a:cubicBezTo>
                  <a:cubicBezTo>
                    <a:pt x="9188" y="31670"/>
                    <a:pt x="8724" y="32134"/>
                    <a:pt x="8154" y="32134"/>
                  </a:cubicBezTo>
                  <a:lnTo>
                    <a:pt x="140" y="32134"/>
                  </a:lnTo>
                  <a:lnTo>
                    <a:pt x="140" y="32999"/>
                  </a:lnTo>
                  <a:cubicBezTo>
                    <a:pt x="140" y="32999"/>
                    <a:pt x="1" y="33448"/>
                    <a:pt x="1" y="34023"/>
                  </a:cubicBezTo>
                  <a:cubicBezTo>
                    <a:pt x="1" y="34721"/>
                    <a:pt x="207" y="35605"/>
                    <a:pt x="1124" y="36099"/>
                  </a:cubicBezTo>
                  <a:lnTo>
                    <a:pt x="1124" y="35256"/>
                  </a:lnTo>
                  <a:cubicBezTo>
                    <a:pt x="1124" y="34685"/>
                    <a:pt x="1584" y="34225"/>
                    <a:pt x="2154" y="34225"/>
                  </a:cubicBezTo>
                  <a:cubicBezTo>
                    <a:pt x="2724" y="34225"/>
                    <a:pt x="3188" y="34685"/>
                    <a:pt x="3188" y="35256"/>
                  </a:cubicBezTo>
                  <a:lnTo>
                    <a:pt x="3188" y="36478"/>
                  </a:lnTo>
                  <a:cubicBezTo>
                    <a:pt x="3567" y="36488"/>
                    <a:pt x="4031" y="36496"/>
                    <a:pt x="4565" y="36503"/>
                  </a:cubicBezTo>
                  <a:lnTo>
                    <a:pt x="4565" y="35256"/>
                  </a:lnTo>
                  <a:cubicBezTo>
                    <a:pt x="4565" y="34685"/>
                    <a:pt x="5029" y="34225"/>
                    <a:pt x="5599" y="34225"/>
                  </a:cubicBezTo>
                  <a:cubicBezTo>
                    <a:pt x="6166" y="34225"/>
                    <a:pt x="6630" y="34685"/>
                    <a:pt x="6630" y="35256"/>
                  </a:cubicBezTo>
                  <a:lnTo>
                    <a:pt x="6630" y="36518"/>
                  </a:lnTo>
                  <a:cubicBezTo>
                    <a:pt x="7072" y="36522"/>
                    <a:pt x="7532" y="36522"/>
                    <a:pt x="8006" y="36525"/>
                  </a:cubicBezTo>
                  <a:lnTo>
                    <a:pt x="8006" y="35256"/>
                  </a:lnTo>
                  <a:cubicBezTo>
                    <a:pt x="8006" y="34685"/>
                    <a:pt x="8470" y="34225"/>
                    <a:pt x="9041" y="34225"/>
                  </a:cubicBezTo>
                  <a:cubicBezTo>
                    <a:pt x="9611" y="34225"/>
                    <a:pt x="10075" y="34685"/>
                    <a:pt x="10075" y="35256"/>
                  </a:cubicBezTo>
                  <a:lnTo>
                    <a:pt x="10075" y="36525"/>
                  </a:lnTo>
                  <a:lnTo>
                    <a:pt x="11746" y="36525"/>
                  </a:lnTo>
                  <a:lnTo>
                    <a:pt x="11746" y="35256"/>
                  </a:lnTo>
                  <a:cubicBezTo>
                    <a:pt x="11746" y="34685"/>
                    <a:pt x="12210" y="34225"/>
                    <a:pt x="12776" y="34225"/>
                  </a:cubicBezTo>
                  <a:cubicBezTo>
                    <a:pt x="13347" y="34225"/>
                    <a:pt x="13811" y="34685"/>
                    <a:pt x="13811" y="35256"/>
                  </a:cubicBezTo>
                  <a:lnTo>
                    <a:pt x="13811" y="36522"/>
                  </a:lnTo>
                  <a:cubicBezTo>
                    <a:pt x="14271" y="36518"/>
                    <a:pt x="14731" y="36518"/>
                    <a:pt x="15188" y="36515"/>
                  </a:cubicBezTo>
                  <a:lnTo>
                    <a:pt x="15188" y="35256"/>
                  </a:lnTo>
                  <a:cubicBezTo>
                    <a:pt x="15188" y="34685"/>
                    <a:pt x="15652" y="34225"/>
                    <a:pt x="16222" y="34225"/>
                  </a:cubicBezTo>
                  <a:cubicBezTo>
                    <a:pt x="16792" y="34225"/>
                    <a:pt x="17253" y="34685"/>
                    <a:pt x="17253" y="35256"/>
                  </a:cubicBezTo>
                  <a:lnTo>
                    <a:pt x="17253" y="36507"/>
                  </a:lnTo>
                  <a:cubicBezTo>
                    <a:pt x="17723" y="36503"/>
                    <a:pt x="18184" y="36503"/>
                    <a:pt x="18633" y="36500"/>
                  </a:cubicBezTo>
                  <a:lnTo>
                    <a:pt x="18633" y="35256"/>
                  </a:lnTo>
                  <a:cubicBezTo>
                    <a:pt x="18633" y="34685"/>
                    <a:pt x="19093" y="34225"/>
                    <a:pt x="19663" y="34225"/>
                  </a:cubicBezTo>
                  <a:cubicBezTo>
                    <a:pt x="20234" y="34225"/>
                    <a:pt x="20698" y="34685"/>
                    <a:pt x="20698" y="35256"/>
                  </a:cubicBezTo>
                  <a:lnTo>
                    <a:pt x="20698" y="36488"/>
                  </a:lnTo>
                  <a:cubicBezTo>
                    <a:pt x="21000" y="36485"/>
                    <a:pt x="21291" y="36485"/>
                    <a:pt x="21571" y="36481"/>
                  </a:cubicBezTo>
                  <a:cubicBezTo>
                    <a:pt x="22218" y="36478"/>
                    <a:pt x="22789" y="36474"/>
                    <a:pt x="23256" y="36470"/>
                  </a:cubicBezTo>
                  <a:cubicBezTo>
                    <a:pt x="24014" y="35193"/>
                    <a:pt x="24471" y="33713"/>
                    <a:pt x="24526" y="32134"/>
                  </a:cubicBezTo>
                  <a:lnTo>
                    <a:pt x="13270" y="32134"/>
                  </a:lnTo>
                  <a:cubicBezTo>
                    <a:pt x="12700" y="32134"/>
                    <a:pt x="12236" y="31670"/>
                    <a:pt x="12236" y="31099"/>
                  </a:cubicBezTo>
                  <a:cubicBezTo>
                    <a:pt x="12236" y="30530"/>
                    <a:pt x="12700" y="30066"/>
                    <a:pt x="13270" y="30066"/>
                  </a:cubicBezTo>
                  <a:lnTo>
                    <a:pt x="24534" y="30066"/>
                  </a:lnTo>
                  <a:lnTo>
                    <a:pt x="24534" y="28593"/>
                  </a:lnTo>
                  <a:lnTo>
                    <a:pt x="13270" y="28593"/>
                  </a:lnTo>
                  <a:cubicBezTo>
                    <a:pt x="12700" y="28593"/>
                    <a:pt x="12236" y="28129"/>
                    <a:pt x="12236" y="27559"/>
                  </a:cubicBezTo>
                  <a:cubicBezTo>
                    <a:pt x="12236" y="26988"/>
                    <a:pt x="12700" y="26524"/>
                    <a:pt x="13270" y="26524"/>
                  </a:cubicBezTo>
                  <a:lnTo>
                    <a:pt x="24534" y="26524"/>
                  </a:lnTo>
                  <a:lnTo>
                    <a:pt x="24534" y="25048"/>
                  </a:lnTo>
                  <a:lnTo>
                    <a:pt x="13270" y="25048"/>
                  </a:lnTo>
                  <a:cubicBezTo>
                    <a:pt x="12700" y="25048"/>
                    <a:pt x="12236" y="24589"/>
                    <a:pt x="12236" y="24018"/>
                  </a:cubicBezTo>
                  <a:cubicBezTo>
                    <a:pt x="12236" y="23447"/>
                    <a:pt x="12700" y="22984"/>
                    <a:pt x="13270" y="22984"/>
                  </a:cubicBezTo>
                  <a:lnTo>
                    <a:pt x="24534" y="22984"/>
                  </a:lnTo>
                  <a:lnTo>
                    <a:pt x="24534" y="21508"/>
                  </a:lnTo>
                  <a:lnTo>
                    <a:pt x="14746" y="21508"/>
                  </a:lnTo>
                  <a:cubicBezTo>
                    <a:pt x="14176" y="21508"/>
                    <a:pt x="13712" y="21047"/>
                    <a:pt x="13712" y="20477"/>
                  </a:cubicBezTo>
                  <a:cubicBezTo>
                    <a:pt x="13712" y="19907"/>
                    <a:pt x="14176" y="19443"/>
                    <a:pt x="14746" y="19443"/>
                  </a:cubicBezTo>
                  <a:lnTo>
                    <a:pt x="24534" y="19443"/>
                  </a:lnTo>
                  <a:lnTo>
                    <a:pt x="24534" y="17967"/>
                  </a:lnTo>
                  <a:lnTo>
                    <a:pt x="14746" y="17967"/>
                  </a:lnTo>
                  <a:cubicBezTo>
                    <a:pt x="14176" y="17967"/>
                    <a:pt x="13712" y="17507"/>
                    <a:pt x="13712" y="16936"/>
                  </a:cubicBezTo>
                  <a:cubicBezTo>
                    <a:pt x="13712" y="16365"/>
                    <a:pt x="14176" y="15902"/>
                    <a:pt x="14746" y="15902"/>
                  </a:cubicBezTo>
                  <a:lnTo>
                    <a:pt x="24534" y="15902"/>
                  </a:lnTo>
                  <a:lnTo>
                    <a:pt x="24534" y="14425"/>
                  </a:lnTo>
                  <a:lnTo>
                    <a:pt x="13270" y="14425"/>
                  </a:lnTo>
                  <a:cubicBezTo>
                    <a:pt x="12700" y="14425"/>
                    <a:pt x="12236" y="13966"/>
                    <a:pt x="12236" y="13395"/>
                  </a:cubicBezTo>
                  <a:cubicBezTo>
                    <a:pt x="12236" y="12825"/>
                    <a:pt x="12700" y="12361"/>
                    <a:pt x="13270" y="12361"/>
                  </a:cubicBezTo>
                  <a:lnTo>
                    <a:pt x="24534" y="12361"/>
                  </a:lnTo>
                  <a:lnTo>
                    <a:pt x="24534" y="10885"/>
                  </a:lnTo>
                  <a:lnTo>
                    <a:pt x="13270" y="10885"/>
                  </a:lnTo>
                  <a:cubicBezTo>
                    <a:pt x="12700" y="10885"/>
                    <a:pt x="12236" y="10421"/>
                    <a:pt x="12236" y="9854"/>
                  </a:cubicBezTo>
                  <a:cubicBezTo>
                    <a:pt x="12236" y="9284"/>
                    <a:pt x="12700" y="8820"/>
                    <a:pt x="13270" y="8820"/>
                  </a:cubicBezTo>
                  <a:lnTo>
                    <a:pt x="24534" y="8820"/>
                  </a:lnTo>
                  <a:lnTo>
                    <a:pt x="24534" y="7344"/>
                  </a:lnTo>
                  <a:lnTo>
                    <a:pt x="13270" y="7344"/>
                  </a:lnTo>
                  <a:cubicBezTo>
                    <a:pt x="12873" y="7344"/>
                    <a:pt x="12530" y="7120"/>
                    <a:pt x="12357" y="6792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31a6a494a4c_0_592"/>
            <p:cNvSpPr/>
            <p:nvPr/>
          </p:nvSpPr>
          <p:spPr>
            <a:xfrm>
              <a:off x="4797539" y="2475308"/>
              <a:ext cx="32206" cy="15858"/>
            </a:xfrm>
            <a:custGeom>
              <a:rect b="b" l="l" r="r" t="t"/>
              <a:pathLst>
                <a:path extrusionOk="0" h="807" w="1639">
                  <a:moveTo>
                    <a:pt x="1086" y="1"/>
                  </a:moveTo>
                  <a:lnTo>
                    <a:pt x="1" y="806"/>
                  </a:lnTo>
                  <a:lnTo>
                    <a:pt x="1638" y="806"/>
                  </a:lnTo>
                  <a:cubicBezTo>
                    <a:pt x="1469" y="531"/>
                    <a:pt x="1289" y="262"/>
                    <a:pt x="1093" y="8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31a6a494a4c_0_592"/>
            <p:cNvSpPr/>
            <p:nvPr/>
          </p:nvSpPr>
          <p:spPr>
            <a:xfrm>
              <a:off x="4295682" y="3122255"/>
              <a:ext cx="100411" cy="155589"/>
            </a:xfrm>
            <a:custGeom>
              <a:rect b="b" l="l" r="r" t="t"/>
              <a:pathLst>
                <a:path extrusionOk="0" h="7918" w="5110">
                  <a:moveTo>
                    <a:pt x="0" y="1"/>
                  </a:moveTo>
                  <a:lnTo>
                    <a:pt x="0" y="1"/>
                  </a:lnTo>
                  <a:cubicBezTo>
                    <a:pt x="115" y="3479"/>
                    <a:pt x="2164" y="6464"/>
                    <a:pt x="5110" y="7918"/>
                  </a:cubicBezTo>
                  <a:lnTo>
                    <a:pt x="5110" y="6185"/>
                  </a:lnTo>
                  <a:lnTo>
                    <a:pt x="5110" y="3980"/>
                  </a:lnTo>
                  <a:cubicBezTo>
                    <a:pt x="4193" y="3486"/>
                    <a:pt x="3987" y="2602"/>
                    <a:pt x="3987" y="1904"/>
                  </a:cubicBezTo>
                  <a:cubicBezTo>
                    <a:pt x="3987" y="1329"/>
                    <a:pt x="4126" y="880"/>
                    <a:pt x="4126" y="880"/>
                  </a:cubicBezTo>
                  <a:lnTo>
                    <a:pt x="4126" y="15"/>
                  </a:lnTo>
                  <a:lnTo>
                    <a:pt x="141" y="15"/>
                  </a:lnTo>
                  <a:cubicBezTo>
                    <a:pt x="93" y="15"/>
                    <a:pt x="44" y="8"/>
                    <a:pt x="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5" name="Google Shape;595;g31a6a494a4c_0_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646100" cy="5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31a6a494a4c_0_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875" y="52200"/>
            <a:ext cx="1646100" cy="50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1a6a494a4c_0_592"/>
          <p:cNvSpPr/>
          <p:nvPr/>
        </p:nvSpPr>
        <p:spPr>
          <a:xfrm rot="-5400000">
            <a:off x="2091099" y="-588250"/>
            <a:ext cx="1513200" cy="4494900"/>
          </a:xfrm>
          <a:prstGeom prst="wedgeRectCallout">
            <a:avLst>
              <a:gd fmla="val -36378" name="adj1"/>
              <a:gd fmla="val 72388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1a6a494a4c_0_592"/>
          <p:cNvSpPr txBox="1"/>
          <p:nvPr>
            <p:ph type="ctrTitle"/>
          </p:nvPr>
        </p:nvSpPr>
        <p:spPr>
          <a:xfrm>
            <a:off x="741629" y="1184925"/>
            <a:ext cx="42468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ONTO THE DEMO!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>
            <p:ph idx="3" type="ctrTitle"/>
          </p:nvPr>
        </p:nvSpPr>
        <p:spPr>
          <a:xfrm>
            <a:off x="4572000" y="1433483"/>
            <a:ext cx="251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400">
                <a:solidFill>
                  <a:srgbClr val="C00000"/>
                </a:solidFill>
              </a:rPr>
              <a:t>MEET Santa!</a:t>
            </a:r>
            <a:br>
              <a:rPr lang="en" sz="4400">
                <a:solidFill>
                  <a:srgbClr val="C00000"/>
                </a:solidFill>
              </a:rPr>
            </a:br>
            <a:r>
              <a:rPr lang="en" sz="4400">
                <a:solidFill>
                  <a:srgbClr val="C00000"/>
                </a:solidFill>
              </a:rPr>
              <a:t>It’s Christmas!</a:t>
            </a:r>
            <a:br>
              <a:rPr lang="en" sz="4400">
                <a:solidFill>
                  <a:srgbClr val="C00000"/>
                </a:solidFill>
              </a:rPr>
            </a:br>
            <a:endParaRPr sz="4400">
              <a:solidFill>
                <a:srgbClr val="C00000"/>
              </a:solidFill>
            </a:endParaRPr>
          </a:p>
        </p:txBody>
      </p:sp>
      <p:sp>
        <p:nvSpPr>
          <p:cNvPr id="185" name="Google Shape;185;p3"/>
          <p:cNvSpPr txBox="1"/>
          <p:nvPr>
            <p:ph idx="9" type="subTitle"/>
          </p:nvPr>
        </p:nvSpPr>
        <p:spPr>
          <a:xfrm flipH="1">
            <a:off x="3490167" y="2011283"/>
            <a:ext cx="4011776" cy="19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 sz="2800">
              <a:solidFill>
                <a:srgbClr val="00B050"/>
              </a:solidFill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solidFill>
                  <a:srgbClr val="00B050"/>
                </a:solidFill>
                <a:latin typeface="Corsiva"/>
                <a:ea typeface="Corsiva"/>
                <a:cs typeface="Corsiva"/>
                <a:sym typeface="Corsiva"/>
              </a:rPr>
              <a:t>Santa is Back and Busy</a:t>
            </a:r>
            <a:endParaRPr/>
          </a:p>
          <a:p>
            <a: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t/>
            </a:r>
            <a:endParaRPr sz="2800">
              <a:solidFill>
                <a:srgbClr val="00B05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solidFill>
                  <a:srgbClr val="00B050"/>
                </a:solidFill>
                <a:latin typeface="Corsiva"/>
                <a:ea typeface="Corsiva"/>
                <a:cs typeface="Corsiva"/>
                <a:sym typeface="Corsiva"/>
              </a:rPr>
              <a:t>Loaded with gift requests from parents to surprise their kids</a:t>
            </a:r>
            <a:endParaRPr/>
          </a:p>
        </p:txBody>
      </p:sp>
      <p:pic>
        <p:nvPicPr>
          <p:cNvPr id="186" name="Google Shape;18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18" y="315533"/>
            <a:ext cx="3730848" cy="452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 txBox="1"/>
          <p:nvPr>
            <p:ph idx="3" type="ctrTitle"/>
          </p:nvPr>
        </p:nvSpPr>
        <p:spPr>
          <a:xfrm>
            <a:off x="4172610" y="705827"/>
            <a:ext cx="2514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C00000"/>
                </a:solidFill>
              </a:rPr>
              <a:t>OverwhelmeD Santa</a:t>
            </a:r>
            <a:endParaRPr b="1">
              <a:solidFill>
                <a:srgbClr val="C00000"/>
              </a:solidFill>
            </a:endParaRPr>
          </a:p>
        </p:txBody>
      </p:sp>
      <p:sp>
        <p:nvSpPr>
          <p:cNvPr id="192" name="Google Shape;192;p4"/>
          <p:cNvSpPr txBox="1"/>
          <p:nvPr>
            <p:ph idx="9" type="subTitle"/>
          </p:nvPr>
        </p:nvSpPr>
        <p:spPr>
          <a:xfrm flipH="1">
            <a:off x="2517420" y="1813536"/>
            <a:ext cx="4733385" cy="11164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" sz="2800">
                <a:solidFill>
                  <a:srgbClr val="5C9084"/>
                </a:solidFill>
                <a:latin typeface="Corsiva"/>
                <a:ea typeface="Corsiva"/>
                <a:cs typeface="Corsiva"/>
                <a:sym typeface="Corsiva"/>
              </a:rPr>
              <a:t>Santa receives so many requests, </a:t>
            </a:r>
            <a:endParaRPr/>
          </a:p>
          <a:p>
            <a: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" sz="2800">
                <a:solidFill>
                  <a:srgbClr val="5C9084"/>
                </a:solidFill>
                <a:latin typeface="Corsiva"/>
                <a:ea typeface="Corsiva"/>
                <a:cs typeface="Corsiva"/>
                <a:sym typeface="Corsiva"/>
              </a:rPr>
              <a:t>he starts missing a few!</a:t>
            </a:r>
            <a:endParaRPr/>
          </a:p>
        </p:txBody>
      </p:sp>
      <p:pic>
        <p:nvPicPr>
          <p:cNvPr id="193" name="Google Shape;193;p4"/>
          <p:cNvPicPr preferRelativeResize="0"/>
          <p:nvPr/>
        </p:nvPicPr>
        <p:blipFill rotWithShape="1">
          <a:blip r:embed="rId3">
            <a:alphaModFix/>
          </a:blip>
          <a:srcRect b="0" l="50960" r="0" t="0"/>
          <a:stretch/>
        </p:blipFill>
        <p:spPr>
          <a:xfrm>
            <a:off x="660253" y="307027"/>
            <a:ext cx="2449995" cy="4490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/>
          <p:nvPr/>
        </p:nvSpPr>
        <p:spPr>
          <a:xfrm rot="6076327">
            <a:off x="1965197" y="-26857"/>
            <a:ext cx="4903028" cy="5426219"/>
          </a:xfrm>
          <a:custGeom>
            <a:rect b="b" l="l" r="r" t="t"/>
            <a:pathLst>
              <a:path extrusionOk="0" h="13991" w="12642">
                <a:moveTo>
                  <a:pt x="5561" y="0"/>
                </a:moveTo>
                <a:cubicBezTo>
                  <a:pt x="5293" y="0"/>
                  <a:pt x="5015" y="17"/>
                  <a:pt x="4730" y="44"/>
                </a:cubicBezTo>
                <a:cubicBezTo>
                  <a:pt x="2859" y="234"/>
                  <a:pt x="1770" y="1441"/>
                  <a:pt x="1185" y="2420"/>
                </a:cubicBezTo>
                <a:cubicBezTo>
                  <a:pt x="412" y="3719"/>
                  <a:pt x="1" y="5434"/>
                  <a:pt x="38" y="7251"/>
                </a:cubicBezTo>
                <a:cubicBezTo>
                  <a:pt x="69" y="9004"/>
                  <a:pt x="509" y="10641"/>
                  <a:pt x="1276" y="11864"/>
                </a:cubicBezTo>
                <a:cubicBezTo>
                  <a:pt x="1842" y="12770"/>
                  <a:pt x="2862" y="13868"/>
                  <a:pt x="4516" y="13973"/>
                </a:cubicBezTo>
                <a:cubicBezTo>
                  <a:pt x="4683" y="13984"/>
                  <a:pt x="4849" y="13990"/>
                  <a:pt x="5008" y="13990"/>
                </a:cubicBezTo>
                <a:lnTo>
                  <a:pt x="5012" y="13990"/>
                </a:lnTo>
                <a:cubicBezTo>
                  <a:pt x="9913" y="13990"/>
                  <a:pt x="10418" y="8943"/>
                  <a:pt x="10439" y="8729"/>
                </a:cubicBezTo>
                <a:cubicBezTo>
                  <a:pt x="10459" y="8499"/>
                  <a:pt x="10614" y="8298"/>
                  <a:pt x="10838" y="8228"/>
                </a:cubicBezTo>
                <a:lnTo>
                  <a:pt x="12642" y="7638"/>
                </a:lnTo>
                <a:lnTo>
                  <a:pt x="10927" y="6878"/>
                </a:lnTo>
                <a:cubicBezTo>
                  <a:pt x="10703" y="6780"/>
                  <a:pt x="10567" y="6553"/>
                  <a:pt x="10581" y="6308"/>
                </a:cubicBezTo>
                <a:cubicBezTo>
                  <a:pt x="10584" y="6278"/>
                  <a:pt x="10757" y="3176"/>
                  <a:pt x="9035" y="1343"/>
                </a:cubicBezTo>
                <a:cubicBezTo>
                  <a:pt x="8197" y="451"/>
                  <a:pt x="7028" y="0"/>
                  <a:pt x="556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>
            <p:ph idx="1" type="subTitle"/>
          </p:nvPr>
        </p:nvSpPr>
        <p:spPr>
          <a:xfrm>
            <a:off x="2222043" y="1332991"/>
            <a:ext cx="4595400" cy="19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latin typeface="Corsiva"/>
                <a:ea typeface="Corsiva"/>
                <a:cs typeface="Corsiva"/>
                <a:sym typeface="Corsiva"/>
              </a:rPr>
              <a:t>Even Santa, with all his magic, couldn’t manage such an overwhelming load, leaving some kids heartbroken on Christmas morning.</a:t>
            </a:r>
            <a:endParaRPr sz="2400"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 rot="-5400000">
            <a:off x="5154204" y="-126780"/>
            <a:ext cx="1513200" cy="3327300"/>
          </a:xfrm>
          <a:prstGeom prst="wedgeRectCallout">
            <a:avLst>
              <a:gd fmla="val -36378" name="adj1"/>
              <a:gd fmla="val 72388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>
            <p:ph type="ctrTitle"/>
          </p:nvPr>
        </p:nvSpPr>
        <p:spPr>
          <a:xfrm>
            <a:off x="4347965" y="1062605"/>
            <a:ext cx="31197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KANM RADIO</a:t>
            </a:r>
            <a:endParaRPr/>
          </a:p>
        </p:txBody>
      </p:sp>
      <p:grpSp>
        <p:nvGrpSpPr>
          <p:cNvPr id="206" name="Google Shape;206;p6"/>
          <p:cNvGrpSpPr/>
          <p:nvPr/>
        </p:nvGrpSpPr>
        <p:grpSpPr>
          <a:xfrm>
            <a:off x="5715123" y="2415910"/>
            <a:ext cx="3428877" cy="2727590"/>
            <a:chOff x="4131514" y="2404650"/>
            <a:chExt cx="3242976" cy="2742822"/>
          </a:xfrm>
        </p:grpSpPr>
        <p:sp>
          <p:nvSpPr>
            <p:cNvPr id="207" name="Google Shape;207;p6"/>
            <p:cNvSpPr/>
            <p:nvPr/>
          </p:nvSpPr>
          <p:spPr>
            <a:xfrm>
              <a:off x="4522125" y="3384425"/>
              <a:ext cx="107275" cy="42825"/>
            </a:xfrm>
            <a:custGeom>
              <a:rect b="b" l="l" r="r" t="t"/>
              <a:pathLst>
                <a:path extrusionOk="0" h="2033" w="5460">
                  <a:moveTo>
                    <a:pt x="1" y="1"/>
                  </a:moveTo>
                  <a:lnTo>
                    <a:pt x="1" y="2032"/>
                  </a:lnTo>
                  <a:cubicBezTo>
                    <a:pt x="595" y="1846"/>
                    <a:pt x="1520" y="1640"/>
                    <a:pt x="2683" y="1640"/>
                  </a:cubicBezTo>
                  <a:cubicBezTo>
                    <a:pt x="3501" y="1640"/>
                    <a:pt x="4437" y="1742"/>
                    <a:pt x="5459" y="2024"/>
                  </a:cubicBezTo>
                  <a:lnTo>
                    <a:pt x="5459" y="1"/>
                  </a:ln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4522118" y="3416638"/>
              <a:ext cx="107289" cy="530314"/>
            </a:xfrm>
            <a:custGeom>
              <a:rect b="b" l="l" r="r" t="t"/>
              <a:pathLst>
                <a:path extrusionOk="0" h="26988" w="5460">
                  <a:moveTo>
                    <a:pt x="2683" y="1"/>
                  </a:moveTo>
                  <a:cubicBezTo>
                    <a:pt x="1520" y="1"/>
                    <a:pt x="595" y="207"/>
                    <a:pt x="1" y="393"/>
                  </a:cubicBezTo>
                  <a:lnTo>
                    <a:pt x="1" y="680"/>
                  </a:lnTo>
                  <a:lnTo>
                    <a:pt x="1" y="26987"/>
                  </a:lnTo>
                  <a:lnTo>
                    <a:pt x="5459" y="26987"/>
                  </a:lnTo>
                  <a:lnTo>
                    <a:pt x="5459" y="680"/>
                  </a:lnTo>
                  <a:lnTo>
                    <a:pt x="5459" y="385"/>
                  </a:lnTo>
                  <a:cubicBezTo>
                    <a:pt x="4437" y="103"/>
                    <a:pt x="3501" y="1"/>
                    <a:pt x="2683" y="1"/>
                  </a:cubicBezTo>
                  <a:close/>
                </a:path>
              </a:pathLst>
            </a:custGeom>
            <a:solidFill>
              <a:srgbClr val="6042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4251059" y="3215569"/>
              <a:ext cx="649511" cy="179739"/>
            </a:xfrm>
            <a:custGeom>
              <a:rect b="b" l="l" r="r" t="t"/>
              <a:pathLst>
                <a:path extrusionOk="0" h="9147" w="33054">
                  <a:moveTo>
                    <a:pt x="1" y="0"/>
                  </a:moveTo>
                  <a:lnTo>
                    <a:pt x="1" y="295"/>
                  </a:lnTo>
                  <a:cubicBezTo>
                    <a:pt x="1" y="5183"/>
                    <a:pt x="3965" y="9147"/>
                    <a:pt x="8852" y="9147"/>
                  </a:cubicBezTo>
                  <a:lnTo>
                    <a:pt x="24198" y="9147"/>
                  </a:lnTo>
                  <a:cubicBezTo>
                    <a:pt x="29090" y="9147"/>
                    <a:pt x="33054" y="5183"/>
                    <a:pt x="33054" y="295"/>
                  </a:cubicBezTo>
                  <a:lnTo>
                    <a:pt x="33054" y="0"/>
                  </a:lnTo>
                  <a:cubicBezTo>
                    <a:pt x="33054" y="4889"/>
                    <a:pt x="29090" y="8853"/>
                    <a:pt x="24198" y="8853"/>
                  </a:cubicBezTo>
                  <a:lnTo>
                    <a:pt x="8852" y="8853"/>
                  </a:lnTo>
                  <a:cubicBezTo>
                    <a:pt x="3965" y="8853"/>
                    <a:pt x="1" y="4889"/>
                    <a:pt x="1" y="0"/>
                  </a:cubicBezTo>
                  <a:close/>
                </a:path>
              </a:pathLst>
            </a:custGeom>
            <a:solidFill>
              <a:srgbClr val="B6D7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857999" y="2773640"/>
              <a:ext cx="42542" cy="27078"/>
            </a:xfrm>
            <a:custGeom>
              <a:rect b="b" l="l" r="r" t="t"/>
              <a:pathLst>
                <a:path extrusionOk="0" h="1378" w="2165">
                  <a:moveTo>
                    <a:pt x="1079" y="1"/>
                  </a:moveTo>
                  <a:cubicBezTo>
                    <a:pt x="483" y="1"/>
                    <a:pt x="0" y="483"/>
                    <a:pt x="0" y="1079"/>
                  </a:cubicBezTo>
                  <a:lnTo>
                    <a:pt x="0" y="1378"/>
                  </a:lnTo>
                  <a:cubicBezTo>
                    <a:pt x="0" y="782"/>
                    <a:pt x="483" y="296"/>
                    <a:pt x="1079" y="296"/>
                  </a:cubicBezTo>
                  <a:cubicBezTo>
                    <a:pt x="1679" y="296"/>
                    <a:pt x="2165" y="782"/>
                    <a:pt x="2165" y="1378"/>
                  </a:cubicBezTo>
                  <a:lnTo>
                    <a:pt x="2165" y="1079"/>
                  </a:lnTo>
                  <a:cubicBezTo>
                    <a:pt x="2165" y="483"/>
                    <a:pt x="1679" y="1"/>
                    <a:pt x="1079" y="1"/>
                  </a:cubicBezTo>
                  <a:close/>
                </a:path>
              </a:pathLst>
            </a:custGeom>
            <a:solidFill>
              <a:srgbClr val="52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251059" y="2779437"/>
              <a:ext cx="649511" cy="610820"/>
            </a:xfrm>
            <a:custGeom>
              <a:rect b="b" l="l" r="r" t="t"/>
              <a:pathLst>
                <a:path extrusionOk="0" h="31085" w="33054">
                  <a:moveTo>
                    <a:pt x="1083" y="1"/>
                  </a:moveTo>
                  <a:cubicBezTo>
                    <a:pt x="487" y="1"/>
                    <a:pt x="1" y="487"/>
                    <a:pt x="1" y="1083"/>
                  </a:cubicBezTo>
                  <a:lnTo>
                    <a:pt x="1" y="22232"/>
                  </a:lnTo>
                  <a:cubicBezTo>
                    <a:pt x="1" y="27121"/>
                    <a:pt x="3965" y="31085"/>
                    <a:pt x="8852" y="31085"/>
                  </a:cubicBezTo>
                  <a:lnTo>
                    <a:pt x="24198" y="31085"/>
                  </a:lnTo>
                  <a:cubicBezTo>
                    <a:pt x="29090" y="31085"/>
                    <a:pt x="33054" y="27121"/>
                    <a:pt x="33054" y="22232"/>
                  </a:cubicBezTo>
                  <a:lnTo>
                    <a:pt x="33054" y="1083"/>
                  </a:lnTo>
                  <a:cubicBezTo>
                    <a:pt x="33054" y="487"/>
                    <a:pt x="32568" y="1"/>
                    <a:pt x="31968" y="1"/>
                  </a:cubicBezTo>
                  <a:cubicBezTo>
                    <a:pt x="31372" y="1"/>
                    <a:pt x="30889" y="487"/>
                    <a:pt x="30889" y="1083"/>
                  </a:cubicBezTo>
                  <a:lnTo>
                    <a:pt x="30889" y="21548"/>
                  </a:lnTo>
                  <a:lnTo>
                    <a:pt x="30889" y="21846"/>
                  </a:lnTo>
                  <a:cubicBezTo>
                    <a:pt x="30889" y="26094"/>
                    <a:pt x="27441" y="29539"/>
                    <a:pt x="23197" y="29539"/>
                  </a:cubicBezTo>
                  <a:lnTo>
                    <a:pt x="9861" y="29539"/>
                  </a:lnTo>
                  <a:cubicBezTo>
                    <a:pt x="5610" y="29539"/>
                    <a:pt x="2165" y="26094"/>
                    <a:pt x="2165" y="21846"/>
                  </a:cubicBezTo>
                  <a:lnTo>
                    <a:pt x="2165" y="21548"/>
                  </a:lnTo>
                  <a:lnTo>
                    <a:pt x="2165" y="1083"/>
                  </a:lnTo>
                  <a:cubicBezTo>
                    <a:pt x="2165" y="487"/>
                    <a:pt x="1679" y="1"/>
                    <a:pt x="1083" y="1"/>
                  </a:cubicBezTo>
                  <a:close/>
                </a:path>
              </a:pathLst>
            </a:custGeom>
            <a:solidFill>
              <a:srgbClr val="B6D7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131514" y="4019570"/>
              <a:ext cx="888632" cy="176654"/>
            </a:xfrm>
            <a:custGeom>
              <a:rect b="b" l="l" r="r" t="t"/>
              <a:pathLst>
                <a:path extrusionOk="0" h="8990" w="45223">
                  <a:moveTo>
                    <a:pt x="22611" y="1"/>
                  </a:moveTo>
                  <a:cubicBezTo>
                    <a:pt x="10122" y="1"/>
                    <a:pt x="0" y="2011"/>
                    <a:pt x="0" y="4496"/>
                  </a:cubicBezTo>
                  <a:cubicBezTo>
                    <a:pt x="0" y="6976"/>
                    <a:pt x="10122" y="8989"/>
                    <a:pt x="22611" y="8989"/>
                  </a:cubicBezTo>
                  <a:cubicBezTo>
                    <a:pt x="35100" y="8989"/>
                    <a:pt x="45223" y="6976"/>
                    <a:pt x="45223" y="4496"/>
                  </a:cubicBezTo>
                  <a:cubicBezTo>
                    <a:pt x="45223" y="2011"/>
                    <a:pt x="35100" y="1"/>
                    <a:pt x="22611" y="1"/>
                  </a:cubicBezTo>
                  <a:close/>
                </a:path>
              </a:pathLst>
            </a:custGeom>
            <a:solidFill>
              <a:srgbClr val="6042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131514" y="4106480"/>
              <a:ext cx="888632" cy="158634"/>
            </a:xfrm>
            <a:custGeom>
              <a:rect b="b" l="l" r="r" t="t"/>
              <a:pathLst>
                <a:path extrusionOk="0" h="8073" w="45223">
                  <a:moveTo>
                    <a:pt x="0" y="1"/>
                  </a:moveTo>
                  <a:lnTo>
                    <a:pt x="0" y="3884"/>
                  </a:lnTo>
                  <a:cubicBezTo>
                    <a:pt x="0" y="6195"/>
                    <a:pt x="10122" y="8072"/>
                    <a:pt x="22611" y="8072"/>
                  </a:cubicBezTo>
                  <a:cubicBezTo>
                    <a:pt x="35100" y="8072"/>
                    <a:pt x="45223" y="6195"/>
                    <a:pt x="45223" y="3884"/>
                  </a:cubicBezTo>
                  <a:lnTo>
                    <a:pt x="45223" y="1"/>
                  </a:lnTo>
                  <a:cubicBezTo>
                    <a:pt x="45223" y="2481"/>
                    <a:pt x="35100" y="4494"/>
                    <a:pt x="22611" y="4494"/>
                  </a:cubicBezTo>
                  <a:cubicBezTo>
                    <a:pt x="10122" y="4494"/>
                    <a:pt x="0" y="2481"/>
                    <a:pt x="0" y="1"/>
                  </a:cubicBez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155368" y="4016466"/>
              <a:ext cx="465312" cy="156041"/>
            </a:xfrm>
            <a:custGeom>
              <a:rect b="b" l="l" r="r" t="t"/>
              <a:pathLst>
                <a:path extrusionOk="0" h="7941" w="23680">
                  <a:moveTo>
                    <a:pt x="21434" y="1"/>
                  </a:moveTo>
                  <a:cubicBezTo>
                    <a:pt x="9597" y="1"/>
                    <a:pt x="1" y="1779"/>
                    <a:pt x="1" y="3969"/>
                  </a:cubicBezTo>
                  <a:cubicBezTo>
                    <a:pt x="1" y="6162"/>
                    <a:pt x="9597" y="7941"/>
                    <a:pt x="21434" y="7941"/>
                  </a:cubicBezTo>
                  <a:cubicBezTo>
                    <a:pt x="22192" y="7941"/>
                    <a:pt x="22940" y="7933"/>
                    <a:pt x="23679" y="7919"/>
                  </a:cubicBezTo>
                  <a:cubicBezTo>
                    <a:pt x="12895" y="7712"/>
                    <a:pt x="4491" y="6023"/>
                    <a:pt x="4491" y="3969"/>
                  </a:cubicBezTo>
                  <a:cubicBezTo>
                    <a:pt x="4491" y="1919"/>
                    <a:pt x="12895" y="230"/>
                    <a:pt x="23679" y="19"/>
                  </a:cubicBezTo>
                  <a:cubicBezTo>
                    <a:pt x="22940" y="9"/>
                    <a:pt x="22192" y="1"/>
                    <a:pt x="21434" y="1"/>
                  </a:cubicBez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243592" y="4016839"/>
              <a:ext cx="754128" cy="155235"/>
            </a:xfrm>
            <a:custGeom>
              <a:rect b="b" l="l" r="r" t="t"/>
              <a:pathLst>
                <a:path extrusionOk="0" h="7900" w="38378">
                  <a:moveTo>
                    <a:pt x="19189" y="0"/>
                  </a:moveTo>
                  <a:cubicBezTo>
                    <a:pt x="8405" y="211"/>
                    <a:pt x="1" y="1900"/>
                    <a:pt x="1" y="3950"/>
                  </a:cubicBezTo>
                  <a:cubicBezTo>
                    <a:pt x="1" y="6004"/>
                    <a:pt x="8405" y="7693"/>
                    <a:pt x="19189" y="7900"/>
                  </a:cubicBezTo>
                  <a:cubicBezTo>
                    <a:pt x="29970" y="7693"/>
                    <a:pt x="38377" y="6004"/>
                    <a:pt x="38377" y="3950"/>
                  </a:cubicBezTo>
                  <a:cubicBezTo>
                    <a:pt x="38377" y="1900"/>
                    <a:pt x="29970" y="211"/>
                    <a:pt x="19189" y="0"/>
                  </a:cubicBezTo>
                  <a:close/>
                </a:path>
              </a:pathLst>
            </a:custGeom>
            <a:solidFill>
              <a:srgbClr val="6042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459044" y="3912109"/>
              <a:ext cx="113204" cy="156532"/>
            </a:xfrm>
            <a:custGeom>
              <a:rect b="b" l="l" r="r" t="t"/>
              <a:pathLst>
                <a:path extrusionOk="0" h="7966" w="5761">
                  <a:moveTo>
                    <a:pt x="3987" y="1"/>
                  </a:moveTo>
                  <a:cubicBezTo>
                    <a:pt x="1786" y="1"/>
                    <a:pt x="0" y="1782"/>
                    <a:pt x="0" y="3983"/>
                  </a:cubicBezTo>
                  <a:cubicBezTo>
                    <a:pt x="0" y="6185"/>
                    <a:pt x="1786" y="7965"/>
                    <a:pt x="3987" y="7965"/>
                  </a:cubicBezTo>
                  <a:lnTo>
                    <a:pt x="5761" y="7965"/>
                  </a:lnTo>
                  <a:cubicBezTo>
                    <a:pt x="3560" y="7965"/>
                    <a:pt x="1779" y="6185"/>
                    <a:pt x="1779" y="3983"/>
                  </a:cubicBezTo>
                  <a:cubicBezTo>
                    <a:pt x="1779" y="1782"/>
                    <a:pt x="3560" y="1"/>
                    <a:pt x="5761" y="1"/>
                  </a:cubicBezTo>
                  <a:close/>
                </a:path>
              </a:pathLst>
            </a:custGeom>
            <a:solidFill>
              <a:srgbClr val="88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493273" y="3912109"/>
              <a:ext cx="199919" cy="156532"/>
            </a:xfrm>
            <a:custGeom>
              <a:rect b="b" l="l" r="r" t="t"/>
              <a:pathLst>
                <a:path extrusionOk="0" h="7966" w="10174">
                  <a:moveTo>
                    <a:pt x="3983" y="1"/>
                  </a:moveTo>
                  <a:cubicBezTo>
                    <a:pt x="1782" y="1"/>
                    <a:pt x="1" y="1782"/>
                    <a:pt x="1" y="3983"/>
                  </a:cubicBezTo>
                  <a:cubicBezTo>
                    <a:pt x="1" y="6185"/>
                    <a:pt x="1782" y="7965"/>
                    <a:pt x="3983" y="7965"/>
                  </a:cubicBezTo>
                  <a:lnTo>
                    <a:pt x="6191" y="7965"/>
                  </a:lnTo>
                  <a:cubicBezTo>
                    <a:pt x="8393" y="7965"/>
                    <a:pt x="10174" y="6185"/>
                    <a:pt x="10174" y="3983"/>
                  </a:cubicBezTo>
                  <a:cubicBezTo>
                    <a:pt x="10174" y="1782"/>
                    <a:pt x="8393" y="1"/>
                    <a:pt x="6191" y="1"/>
                  </a:cubicBezTo>
                  <a:close/>
                </a:path>
              </a:pathLst>
            </a:custGeom>
            <a:solidFill>
              <a:srgbClr val="B6D7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295545" y="2404650"/>
              <a:ext cx="560556" cy="891815"/>
            </a:xfrm>
            <a:custGeom>
              <a:rect b="b" l="l" r="r" t="t"/>
              <a:pathLst>
                <a:path extrusionOk="0" h="45385" w="28527">
                  <a:moveTo>
                    <a:pt x="9169" y="0"/>
                  </a:moveTo>
                  <a:cubicBezTo>
                    <a:pt x="4104" y="0"/>
                    <a:pt x="0" y="4105"/>
                    <a:pt x="0" y="9169"/>
                  </a:cubicBezTo>
                  <a:lnTo>
                    <a:pt x="0" y="36216"/>
                  </a:lnTo>
                  <a:cubicBezTo>
                    <a:pt x="0" y="41281"/>
                    <a:pt x="4104" y="45385"/>
                    <a:pt x="9169" y="45385"/>
                  </a:cubicBezTo>
                  <a:lnTo>
                    <a:pt x="19358" y="45385"/>
                  </a:lnTo>
                  <a:cubicBezTo>
                    <a:pt x="24422" y="45385"/>
                    <a:pt x="28527" y="41281"/>
                    <a:pt x="28527" y="36216"/>
                  </a:cubicBezTo>
                  <a:lnTo>
                    <a:pt x="28527" y="9169"/>
                  </a:lnTo>
                  <a:cubicBezTo>
                    <a:pt x="28527" y="4105"/>
                    <a:pt x="24422" y="0"/>
                    <a:pt x="19358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4313759" y="2433652"/>
              <a:ext cx="524105" cy="833808"/>
            </a:xfrm>
            <a:custGeom>
              <a:rect b="b" l="l" r="r" t="t"/>
              <a:pathLst>
                <a:path extrusionOk="0" h="42433" w="26672">
                  <a:moveTo>
                    <a:pt x="8573" y="1"/>
                  </a:moveTo>
                  <a:cubicBezTo>
                    <a:pt x="3840" y="1"/>
                    <a:pt x="1" y="3840"/>
                    <a:pt x="1" y="8573"/>
                  </a:cubicBezTo>
                  <a:lnTo>
                    <a:pt x="1" y="33860"/>
                  </a:lnTo>
                  <a:cubicBezTo>
                    <a:pt x="1" y="38593"/>
                    <a:pt x="3840" y="42433"/>
                    <a:pt x="8573" y="42433"/>
                  </a:cubicBezTo>
                  <a:lnTo>
                    <a:pt x="18100" y="42433"/>
                  </a:lnTo>
                  <a:cubicBezTo>
                    <a:pt x="22833" y="42433"/>
                    <a:pt x="26672" y="38593"/>
                    <a:pt x="26672" y="33860"/>
                  </a:cubicBezTo>
                  <a:lnTo>
                    <a:pt x="26672" y="8573"/>
                  </a:lnTo>
                  <a:cubicBezTo>
                    <a:pt x="26672" y="3840"/>
                    <a:pt x="22833" y="1"/>
                    <a:pt x="18100" y="1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4296136" y="2423175"/>
              <a:ext cx="100421" cy="172018"/>
            </a:xfrm>
            <a:custGeom>
              <a:rect b="b" l="l" r="r" t="t"/>
              <a:pathLst>
                <a:path extrusionOk="0" h="8753" w="5117">
                  <a:moveTo>
                    <a:pt x="5117" y="0"/>
                  </a:moveTo>
                  <a:cubicBezTo>
                    <a:pt x="2083" y="1497"/>
                    <a:pt x="0" y="4619"/>
                    <a:pt x="0" y="8226"/>
                  </a:cubicBezTo>
                  <a:lnTo>
                    <a:pt x="0" y="8753"/>
                  </a:lnTo>
                  <a:cubicBezTo>
                    <a:pt x="48" y="8746"/>
                    <a:pt x="95" y="8738"/>
                    <a:pt x="148" y="8738"/>
                  </a:cubicBezTo>
                  <a:lnTo>
                    <a:pt x="4133" y="8738"/>
                  </a:lnTo>
                  <a:lnTo>
                    <a:pt x="4133" y="5919"/>
                  </a:lnTo>
                  <a:cubicBezTo>
                    <a:pt x="4133" y="5141"/>
                    <a:pt x="4568" y="4601"/>
                    <a:pt x="5117" y="4229"/>
                  </a:cubicBezTo>
                  <a:lnTo>
                    <a:pt x="511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4560041" y="2833688"/>
              <a:ext cx="45293" cy="45293"/>
            </a:xfrm>
            <a:custGeom>
              <a:rect b="b" l="l" r="r" t="t"/>
              <a:pathLst>
                <a:path extrusionOk="0" h="2305" w="2305">
                  <a:moveTo>
                    <a:pt x="1152" y="0"/>
                  </a:moveTo>
                  <a:cubicBezTo>
                    <a:pt x="515" y="0"/>
                    <a:pt x="0" y="515"/>
                    <a:pt x="0" y="1152"/>
                  </a:cubicBezTo>
                  <a:cubicBezTo>
                    <a:pt x="0" y="1789"/>
                    <a:pt x="515" y="2304"/>
                    <a:pt x="1152" y="2304"/>
                  </a:cubicBezTo>
                  <a:cubicBezTo>
                    <a:pt x="1789" y="2304"/>
                    <a:pt x="2304" y="1789"/>
                    <a:pt x="2304" y="1152"/>
                  </a:cubicBezTo>
                  <a:cubicBezTo>
                    <a:pt x="2304" y="515"/>
                    <a:pt x="1789" y="0"/>
                    <a:pt x="1152" y="0"/>
                  </a:cubicBezTo>
                  <a:close/>
                </a:path>
              </a:pathLst>
            </a:custGeom>
            <a:solidFill>
              <a:srgbClr val="A27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295545" y="2913739"/>
              <a:ext cx="81233" cy="29318"/>
            </a:xfrm>
            <a:custGeom>
              <a:rect b="b" l="l" r="r" t="t"/>
              <a:pathLst>
                <a:path extrusionOk="0" h="1492" w="4134">
                  <a:moveTo>
                    <a:pt x="0" y="1"/>
                  </a:moveTo>
                  <a:lnTo>
                    <a:pt x="0" y="1492"/>
                  </a:lnTo>
                  <a:cubicBezTo>
                    <a:pt x="48" y="1484"/>
                    <a:pt x="95" y="1477"/>
                    <a:pt x="148" y="1477"/>
                  </a:cubicBezTo>
                  <a:lnTo>
                    <a:pt x="4133" y="1477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4436645" y="3207886"/>
              <a:ext cx="27078" cy="88111"/>
            </a:xfrm>
            <a:custGeom>
              <a:rect b="b" l="l" r="r" t="t"/>
              <a:pathLst>
                <a:path extrusionOk="0" h="4484" w="1378">
                  <a:moveTo>
                    <a:pt x="0" y="1"/>
                  </a:moveTo>
                  <a:lnTo>
                    <a:pt x="0" y="4289"/>
                  </a:lnTo>
                  <a:cubicBezTo>
                    <a:pt x="445" y="4388"/>
                    <a:pt x="906" y="4455"/>
                    <a:pt x="1377" y="4484"/>
                  </a:cubicBezTo>
                  <a:lnTo>
                    <a:pt x="1377" y="26"/>
                  </a:lnTo>
                  <a:cubicBezTo>
                    <a:pt x="843" y="19"/>
                    <a:pt x="379" y="11"/>
                    <a:pt x="0" y="1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4295545" y="3052677"/>
              <a:ext cx="81233" cy="29534"/>
            </a:xfrm>
            <a:custGeom>
              <a:rect b="b" l="l" r="r" t="t"/>
              <a:pathLst>
                <a:path extrusionOk="0" h="1503" w="4134">
                  <a:moveTo>
                    <a:pt x="0" y="0"/>
                  </a:moveTo>
                  <a:lnTo>
                    <a:pt x="0" y="1502"/>
                  </a:lnTo>
                  <a:cubicBezTo>
                    <a:pt x="48" y="1498"/>
                    <a:pt x="95" y="1488"/>
                    <a:pt x="148" y="1488"/>
                  </a:cubicBezTo>
                  <a:lnTo>
                    <a:pt x="4133" y="1488"/>
                  </a:lnTo>
                  <a:lnTo>
                    <a:pt x="4133" y="15"/>
                  </a:lnTo>
                  <a:lnTo>
                    <a:pt x="148" y="15"/>
                  </a:lnTo>
                  <a:cubicBezTo>
                    <a:pt x="95" y="15"/>
                    <a:pt x="48" y="4"/>
                    <a:pt x="0" y="0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295552" y="2774302"/>
              <a:ext cx="107277" cy="29298"/>
            </a:xfrm>
            <a:custGeom>
              <a:rect b="b" l="l" r="r" t="t"/>
              <a:pathLst>
                <a:path extrusionOk="0" h="1491" w="4134">
                  <a:moveTo>
                    <a:pt x="0" y="0"/>
                  </a:moveTo>
                  <a:lnTo>
                    <a:pt x="0" y="1491"/>
                  </a:lnTo>
                  <a:lnTo>
                    <a:pt x="4133" y="1491"/>
                  </a:lnTo>
                  <a:lnTo>
                    <a:pt x="4133" y="14"/>
                  </a:lnTo>
                  <a:lnTo>
                    <a:pt x="148" y="14"/>
                  </a:lnTo>
                  <a:cubicBezTo>
                    <a:pt x="95" y="14"/>
                    <a:pt x="48" y="7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295545" y="2983041"/>
              <a:ext cx="81233" cy="29593"/>
            </a:xfrm>
            <a:custGeom>
              <a:rect b="b" l="l" r="r" t="t"/>
              <a:pathLst>
                <a:path extrusionOk="0" h="1506" w="4134">
                  <a:moveTo>
                    <a:pt x="0" y="0"/>
                  </a:moveTo>
                  <a:lnTo>
                    <a:pt x="0" y="1505"/>
                  </a:lnTo>
                  <a:cubicBezTo>
                    <a:pt x="48" y="1498"/>
                    <a:pt x="95" y="1490"/>
                    <a:pt x="148" y="1490"/>
                  </a:cubicBezTo>
                  <a:lnTo>
                    <a:pt x="4133" y="1490"/>
                  </a:lnTo>
                  <a:lnTo>
                    <a:pt x="4133" y="14"/>
                  </a:lnTo>
                  <a:lnTo>
                    <a:pt x="148" y="14"/>
                  </a:lnTo>
                  <a:cubicBezTo>
                    <a:pt x="95" y="14"/>
                    <a:pt x="48" y="7"/>
                    <a:pt x="0" y="0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780680" y="3207748"/>
              <a:ext cx="50304" cy="55040"/>
            </a:xfrm>
            <a:custGeom>
              <a:rect b="b" l="l" r="r" t="t"/>
              <a:pathLst>
                <a:path extrusionOk="0" h="2801" w="2560">
                  <a:moveTo>
                    <a:pt x="2559" y="0"/>
                  </a:moveTo>
                  <a:lnTo>
                    <a:pt x="2559" y="0"/>
                  </a:lnTo>
                  <a:cubicBezTo>
                    <a:pt x="1893" y="8"/>
                    <a:pt x="1017" y="11"/>
                    <a:pt x="1" y="18"/>
                  </a:cubicBezTo>
                  <a:lnTo>
                    <a:pt x="1" y="2801"/>
                  </a:lnTo>
                  <a:cubicBezTo>
                    <a:pt x="1035" y="2058"/>
                    <a:pt x="1907" y="1100"/>
                    <a:pt x="2559" y="0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712989" y="3208318"/>
              <a:ext cx="27156" cy="84279"/>
            </a:xfrm>
            <a:custGeom>
              <a:rect b="b" l="l" r="r" t="t"/>
              <a:pathLst>
                <a:path extrusionOk="0" h="4289" w="1382">
                  <a:moveTo>
                    <a:pt x="1381" y="1"/>
                  </a:moveTo>
                  <a:cubicBezTo>
                    <a:pt x="932" y="4"/>
                    <a:pt x="471" y="4"/>
                    <a:pt x="1" y="8"/>
                  </a:cubicBezTo>
                  <a:lnTo>
                    <a:pt x="1" y="4289"/>
                  </a:lnTo>
                  <a:cubicBezTo>
                    <a:pt x="476" y="4190"/>
                    <a:pt x="935" y="4053"/>
                    <a:pt x="1381" y="3884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04257" y="3208691"/>
              <a:ext cx="27078" cy="87737"/>
            </a:xfrm>
            <a:custGeom>
              <a:rect b="b" l="l" r="r" t="t"/>
              <a:pathLst>
                <a:path extrusionOk="0" h="4465" w="1378">
                  <a:moveTo>
                    <a:pt x="1" y="0"/>
                  </a:moveTo>
                  <a:lnTo>
                    <a:pt x="1" y="4465"/>
                  </a:lnTo>
                  <a:lnTo>
                    <a:pt x="1377" y="4465"/>
                  </a:lnTo>
                  <a:lnTo>
                    <a:pt x="1377" y="7"/>
                  </a:lnTo>
                  <a:cubicBezTo>
                    <a:pt x="903" y="4"/>
                    <a:pt x="443" y="4"/>
                    <a:pt x="1" y="0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571968" y="3208829"/>
              <a:ext cx="32855" cy="87600"/>
            </a:xfrm>
            <a:custGeom>
              <a:rect b="b" l="l" r="r" t="t"/>
              <a:pathLst>
                <a:path extrusionOk="0" h="4458" w="1672">
                  <a:moveTo>
                    <a:pt x="0" y="0"/>
                  </a:moveTo>
                  <a:lnTo>
                    <a:pt x="0" y="4458"/>
                  </a:lnTo>
                  <a:lnTo>
                    <a:pt x="1671" y="4458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4645357" y="3208613"/>
              <a:ext cx="27097" cy="87816"/>
            </a:xfrm>
            <a:custGeom>
              <a:rect b="b" l="l" r="r" t="t"/>
              <a:pathLst>
                <a:path extrusionOk="0" h="4469" w="1379">
                  <a:moveTo>
                    <a:pt x="1378" y="1"/>
                  </a:moveTo>
                  <a:cubicBezTo>
                    <a:pt x="921" y="4"/>
                    <a:pt x="461" y="4"/>
                    <a:pt x="1" y="8"/>
                  </a:cubicBezTo>
                  <a:lnTo>
                    <a:pt x="1" y="4469"/>
                  </a:lnTo>
                  <a:lnTo>
                    <a:pt x="1378" y="4469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295545" y="2844161"/>
              <a:ext cx="81233" cy="29043"/>
            </a:xfrm>
            <a:custGeom>
              <a:rect b="b" l="l" r="r" t="t"/>
              <a:pathLst>
                <a:path extrusionOk="0" h="1478" w="4134">
                  <a:moveTo>
                    <a:pt x="0" y="1"/>
                  </a:moveTo>
                  <a:lnTo>
                    <a:pt x="0" y="1477"/>
                  </a:lnTo>
                  <a:lnTo>
                    <a:pt x="4133" y="1477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363236" y="2491145"/>
              <a:ext cx="492861" cy="717736"/>
            </a:xfrm>
            <a:custGeom>
              <a:rect b="b" l="l" r="r" t="t"/>
              <a:pathLst>
                <a:path extrusionOk="0" h="36526" w="25082">
                  <a:moveTo>
                    <a:pt x="11168" y="17433"/>
                  </a:moveTo>
                  <a:cubicBezTo>
                    <a:pt x="11805" y="17433"/>
                    <a:pt x="12320" y="17948"/>
                    <a:pt x="12320" y="18585"/>
                  </a:cubicBezTo>
                  <a:cubicBezTo>
                    <a:pt x="12320" y="19222"/>
                    <a:pt x="11805" y="19737"/>
                    <a:pt x="11168" y="19737"/>
                  </a:cubicBezTo>
                  <a:cubicBezTo>
                    <a:pt x="10531" y="19737"/>
                    <a:pt x="10016" y="19222"/>
                    <a:pt x="10016" y="18585"/>
                  </a:cubicBezTo>
                  <a:cubicBezTo>
                    <a:pt x="10016" y="17948"/>
                    <a:pt x="10531" y="17433"/>
                    <a:pt x="11168" y="17433"/>
                  </a:cubicBezTo>
                  <a:close/>
                  <a:moveTo>
                    <a:pt x="3784" y="0"/>
                  </a:moveTo>
                  <a:cubicBezTo>
                    <a:pt x="3784" y="0"/>
                    <a:pt x="3766" y="0"/>
                    <a:pt x="3736" y="8"/>
                  </a:cubicBezTo>
                  <a:lnTo>
                    <a:pt x="3736" y="1444"/>
                  </a:lnTo>
                  <a:cubicBezTo>
                    <a:pt x="3736" y="2014"/>
                    <a:pt x="3272" y="2474"/>
                    <a:pt x="2702" y="2474"/>
                  </a:cubicBezTo>
                  <a:cubicBezTo>
                    <a:pt x="2132" y="2474"/>
                    <a:pt x="1672" y="2014"/>
                    <a:pt x="1672" y="1444"/>
                  </a:cubicBezTo>
                  <a:lnTo>
                    <a:pt x="1672" y="770"/>
                  </a:lnTo>
                  <a:cubicBezTo>
                    <a:pt x="1123" y="1142"/>
                    <a:pt x="688" y="1682"/>
                    <a:pt x="688" y="2460"/>
                  </a:cubicBezTo>
                  <a:lnTo>
                    <a:pt x="688" y="5279"/>
                  </a:lnTo>
                  <a:lnTo>
                    <a:pt x="8702" y="5279"/>
                  </a:lnTo>
                  <a:cubicBezTo>
                    <a:pt x="9272" y="5279"/>
                    <a:pt x="9736" y="5739"/>
                    <a:pt x="9736" y="6310"/>
                  </a:cubicBezTo>
                  <a:cubicBezTo>
                    <a:pt x="9736" y="6880"/>
                    <a:pt x="9272" y="7344"/>
                    <a:pt x="8702" y="7344"/>
                  </a:cubicBezTo>
                  <a:lnTo>
                    <a:pt x="688" y="7344"/>
                  </a:lnTo>
                  <a:lnTo>
                    <a:pt x="688" y="8820"/>
                  </a:lnTo>
                  <a:lnTo>
                    <a:pt x="8702" y="8820"/>
                  </a:lnTo>
                  <a:cubicBezTo>
                    <a:pt x="9272" y="8820"/>
                    <a:pt x="9736" y="9284"/>
                    <a:pt x="9736" y="9854"/>
                  </a:cubicBezTo>
                  <a:cubicBezTo>
                    <a:pt x="9736" y="10421"/>
                    <a:pt x="9272" y="10885"/>
                    <a:pt x="8702" y="10885"/>
                  </a:cubicBezTo>
                  <a:lnTo>
                    <a:pt x="688" y="10885"/>
                  </a:lnTo>
                  <a:lnTo>
                    <a:pt x="688" y="12361"/>
                  </a:lnTo>
                  <a:lnTo>
                    <a:pt x="8702" y="12361"/>
                  </a:lnTo>
                  <a:cubicBezTo>
                    <a:pt x="9272" y="12361"/>
                    <a:pt x="9736" y="12825"/>
                    <a:pt x="9736" y="13395"/>
                  </a:cubicBezTo>
                  <a:cubicBezTo>
                    <a:pt x="9736" y="13966"/>
                    <a:pt x="9272" y="14425"/>
                    <a:pt x="8702" y="14425"/>
                  </a:cubicBezTo>
                  <a:lnTo>
                    <a:pt x="688" y="14425"/>
                  </a:lnTo>
                  <a:lnTo>
                    <a:pt x="688" y="15902"/>
                  </a:lnTo>
                  <a:lnTo>
                    <a:pt x="7226" y="15902"/>
                  </a:lnTo>
                  <a:cubicBezTo>
                    <a:pt x="7796" y="15902"/>
                    <a:pt x="8260" y="16365"/>
                    <a:pt x="8260" y="16936"/>
                  </a:cubicBezTo>
                  <a:cubicBezTo>
                    <a:pt x="8260" y="17507"/>
                    <a:pt x="7796" y="17967"/>
                    <a:pt x="7226" y="17967"/>
                  </a:cubicBezTo>
                  <a:lnTo>
                    <a:pt x="688" y="17967"/>
                  </a:lnTo>
                  <a:lnTo>
                    <a:pt x="688" y="19443"/>
                  </a:lnTo>
                  <a:lnTo>
                    <a:pt x="7226" y="19443"/>
                  </a:lnTo>
                  <a:cubicBezTo>
                    <a:pt x="7796" y="19443"/>
                    <a:pt x="8260" y="19907"/>
                    <a:pt x="8260" y="20477"/>
                  </a:cubicBezTo>
                  <a:cubicBezTo>
                    <a:pt x="8260" y="21047"/>
                    <a:pt x="7796" y="21508"/>
                    <a:pt x="7226" y="21508"/>
                  </a:cubicBezTo>
                  <a:lnTo>
                    <a:pt x="688" y="21508"/>
                  </a:lnTo>
                  <a:lnTo>
                    <a:pt x="688" y="22984"/>
                  </a:lnTo>
                  <a:lnTo>
                    <a:pt x="8702" y="22984"/>
                  </a:lnTo>
                  <a:cubicBezTo>
                    <a:pt x="9272" y="22984"/>
                    <a:pt x="9736" y="23447"/>
                    <a:pt x="9736" y="24018"/>
                  </a:cubicBezTo>
                  <a:cubicBezTo>
                    <a:pt x="9736" y="24589"/>
                    <a:pt x="9272" y="25048"/>
                    <a:pt x="8702" y="25048"/>
                  </a:cubicBezTo>
                  <a:lnTo>
                    <a:pt x="688" y="25048"/>
                  </a:lnTo>
                  <a:lnTo>
                    <a:pt x="688" y="26524"/>
                  </a:lnTo>
                  <a:lnTo>
                    <a:pt x="8702" y="26524"/>
                  </a:lnTo>
                  <a:cubicBezTo>
                    <a:pt x="9272" y="26524"/>
                    <a:pt x="9736" y="26988"/>
                    <a:pt x="9736" y="27559"/>
                  </a:cubicBezTo>
                  <a:cubicBezTo>
                    <a:pt x="9736" y="28129"/>
                    <a:pt x="9272" y="28593"/>
                    <a:pt x="8702" y="28593"/>
                  </a:cubicBezTo>
                  <a:lnTo>
                    <a:pt x="688" y="28593"/>
                  </a:lnTo>
                  <a:lnTo>
                    <a:pt x="688" y="30066"/>
                  </a:lnTo>
                  <a:lnTo>
                    <a:pt x="8702" y="30066"/>
                  </a:lnTo>
                  <a:cubicBezTo>
                    <a:pt x="9272" y="30066"/>
                    <a:pt x="9736" y="30530"/>
                    <a:pt x="9736" y="31099"/>
                  </a:cubicBezTo>
                  <a:cubicBezTo>
                    <a:pt x="9736" y="31670"/>
                    <a:pt x="9272" y="32134"/>
                    <a:pt x="8702" y="32134"/>
                  </a:cubicBezTo>
                  <a:lnTo>
                    <a:pt x="688" y="32134"/>
                  </a:lnTo>
                  <a:lnTo>
                    <a:pt x="688" y="32999"/>
                  </a:lnTo>
                  <a:cubicBezTo>
                    <a:pt x="688" y="32999"/>
                    <a:pt x="0" y="35204"/>
                    <a:pt x="1672" y="36099"/>
                  </a:cubicBezTo>
                  <a:lnTo>
                    <a:pt x="1672" y="35256"/>
                  </a:lnTo>
                  <a:cubicBezTo>
                    <a:pt x="1672" y="34685"/>
                    <a:pt x="2132" y="34225"/>
                    <a:pt x="2702" y="34225"/>
                  </a:cubicBezTo>
                  <a:cubicBezTo>
                    <a:pt x="3272" y="34225"/>
                    <a:pt x="3736" y="34685"/>
                    <a:pt x="3736" y="35256"/>
                  </a:cubicBezTo>
                  <a:lnTo>
                    <a:pt x="3736" y="36478"/>
                  </a:lnTo>
                  <a:cubicBezTo>
                    <a:pt x="4115" y="36488"/>
                    <a:pt x="4579" y="36496"/>
                    <a:pt x="5113" y="36503"/>
                  </a:cubicBezTo>
                  <a:lnTo>
                    <a:pt x="5113" y="35256"/>
                  </a:lnTo>
                  <a:cubicBezTo>
                    <a:pt x="5113" y="34685"/>
                    <a:pt x="5577" y="34225"/>
                    <a:pt x="6147" y="34225"/>
                  </a:cubicBezTo>
                  <a:cubicBezTo>
                    <a:pt x="6714" y="34225"/>
                    <a:pt x="7178" y="34685"/>
                    <a:pt x="7178" y="35256"/>
                  </a:cubicBezTo>
                  <a:lnTo>
                    <a:pt x="7178" y="36518"/>
                  </a:lnTo>
                  <a:cubicBezTo>
                    <a:pt x="7620" y="36522"/>
                    <a:pt x="8080" y="36522"/>
                    <a:pt x="8554" y="36525"/>
                  </a:cubicBezTo>
                  <a:lnTo>
                    <a:pt x="8554" y="35256"/>
                  </a:lnTo>
                  <a:cubicBezTo>
                    <a:pt x="8554" y="34685"/>
                    <a:pt x="9018" y="34225"/>
                    <a:pt x="9589" y="34225"/>
                  </a:cubicBezTo>
                  <a:cubicBezTo>
                    <a:pt x="10159" y="34225"/>
                    <a:pt x="10623" y="34685"/>
                    <a:pt x="10623" y="35256"/>
                  </a:cubicBezTo>
                  <a:lnTo>
                    <a:pt x="10623" y="36525"/>
                  </a:lnTo>
                  <a:lnTo>
                    <a:pt x="12294" y="36525"/>
                  </a:lnTo>
                  <a:lnTo>
                    <a:pt x="12294" y="35256"/>
                  </a:lnTo>
                  <a:cubicBezTo>
                    <a:pt x="12294" y="34685"/>
                    <a:pt x="12758" y="34225"/>
                    <a:pt x="13324" y="34225"/>
                  </a:cubicBezTo>
                  <a:cubicBezTo>
                    <a:pt x="13895" y="34225"/>
                    <a:pt x="14359" y="34685"/>
                    <a:pt x="14359" y="35256"/>
                  </a:cubicBezTo>
                  <a:lnTo>
                    <a:pt x="14359" y="36522"/>
                  </a:lnTo>
                  <a:cubicBezTo>
                    <a:pt x="14819" y="36518"/>
                    <a:pt x="15279" y="36518"/>
                    <a:pt x="15736" y="36515"/>
                  </a:cubicBezTo>
                  <a:lnTo>
                    <a:pt x="15736" y="35256"/>
                  </a:lnTo>
                  <a:cubicBezTo>
                    <a:pt x="15736" y="34685"/>
                    <a:pt x="16200" y="34225"/>
                    <a:pt x="16770" y="34225"/>
                  </a:cubicBezTo>
                  <a:cubicBezTo>
                    <a:pt x="17340" y="34225"/>
                    <a:pt x="17801" y="34685"/>
                    <a:pt x="17801" y="35256"/>
                  </a:cubicBezTo>
                  <a:lnTo>
                    <a:pt x="17801" y="36507"/>
                  </a:lnTo>
                  <a:cubicBezTo>
                    <a:pt x="18271" y="36503"/>
                    <a:pt x="18732" y="36503"/>
                    <a:pt x="19181" y="36500"/>
                  </a:cubicBezTo>
                  <a:lnTo>
                    <a:pt x="19181" y="35256"/>
                  </a:lnTo>
                  <a:cubicBezTo>
                    <a:pt x="19181" y="34685"/>
                    <a:pt x="19641" y="34225"/>
                    <a:pt x="20211" y="34225"/>
                  </a:cubicBezTo>
                  <a:cubicBezTo>
                    <a:pt x="20782" y="34225"/>
                    <a:pt x="21246" y="34685"/>
                    <a:pt x="21246" y="35256"/>
                  </a:cubicBezTo>
                  <a:lnTo>
                    <a:pt x="21246" y="36488"/>
                  </a:lnTo>
                  <a:cubicBezTo>
                    <a:pt x="22262" y="36481"/>
                    <a:pt x="23138" y="36478"/>
                    <a:pt x="23804" y="36470"/>
                  </a:cubicBezTo>
                  <a:cubicBezTo>
                    <a:pt x="24562" y="35193"/>
                    <a:pt x="25019" y="33713"/>
                    <a:pt x="25074" y="32134"/>
                  </a:cubicBezTo>
                  <a:lnTo>
                    <a:pt x="13818" y="32134"/>
                  </a:lnTo>
                  <a:cubicBezTo>
                    <a:pt x="13248" y="32134"/>
                    <a:pt x="12784" y="31670"/>
                    <a:pt x="12784" y="31099"/>
                  </a:cubicBezTo>
                  <a:cubicBezTo>
                    <a:pt x="12784" y="30530"/>
                    <a:pt x="13248" y="30066"/>
                    <a:pt x="13818" y="30066"/>
                  </a:cubicBezTo>
                  <a:lnTo>
                    <a:pt x="25082" y="30066"/>
                  </a:lnTo>
                  <a:lnTo>
                    <a:pt x="25082" y="28593"/>
                  </a:lnTo>
                  <a:lnTo>
                    <a:pt x="13818" y="28593"/>
                  </a:lnTo>
                  <a:cubicBezTo>
                    <a:pt x="13248" y="28593"/>
                    <a:pt x="12784" y="28129"/>
                    <a:pt x="12784" y="27559"/>
                  </a:cubicBezTo>
                  <a:cubicBezTo>
                    <a:pt x="12784" y="26988"/>
                    <a:pt x="13248" y="26524"/>
                    <a:pt x="13818" y="26524"/>
                  </a:cubicBezTo>
                  <a:lnTo>
                    <a:pt x="25082" y="26524"/>
                  </a:lnTo>
                  <a:lnTo>
                    <a:pt x="25082" y="25048"/>
                  </a:lnTo>
                  <a:lnTo>
                    <a:pt x="13818" y="25048"/>
                  </a:lnTo>
                  <a:cubicBezTo>
                    <a:pt x="13248" y="25048"/>
                    <a:pt x="12784" y="24589"/>
                    <a:pt x="12784" y="24018"/>
                  </a:cubicBezTo>
                  <a:cubicBezTo>
                    <a:pt x="12784" y="23447"/>
                    <a:pt x="13248" y="22984"/>
                    <a:pt x="13818" y="22984"/>
                  </a:cubicBezTo>
                  <a:lnTo>
                    <a:pt x="25082" y="22984"/>
                  </a:lnTo>
                  <a:lnTo>
                    <a:pt x="25082" y="21508"/>
                  </a:lnTo>
                  <a:lnTo>
                    <a:pt x="15294" y="21508"/>
                  </a:lnTo>
                  <a:cubicBezTo>
                    <a:pt x="14724" y="21508"/>
                    <a:pt x="14260" y="21047"/>
                    <a:pt x="14260" y="20477"/>
                  </a:cubicBezTo>
                  <a:cubicBezTo>
                    <a:pt x="14260" y="19907"/>
                    <a:pt x="14724" y="19443"/>
                    <a:pt x="15294" y="19443"/>
                  </a:cubicBezTo>
                  <a:lnTo>
                    <a:pt x="25082" y="19443"/>
                  </a:lnTo>
                  <a:lnTo>
                    <a:pt x="25082" y="17967"/>
                  </a:lnTo>
                  <a:lnTo>
                    <a:pt x="15294" y="17967"/>
                  </a:lnTo>
                  <a:cubicBezTo>
                    <a:pt x="14724" y="17967"/>
                    <a:pt x="14260" y="17507"/>
                    <a:pt x="14260" y="16936"/>
                  </a:cubicBezTo>
                  <a:cubicBezTo>
                    <a:pt x="14260" y="16365"/>
                    <a:pt x="14724" y="15902"/>
                    <a:pt x="15294" y="15902"/>
                  </a:cubicBezTo>
                  <a:lnTo>
                    <a:pt x="25082" y="15902"/>
                  </a:lnTo>
                  <a:lnTo>
                    <a:pt x="25082" y="14425"/>
                  </a:lnTo>
                  <a:lnTo>
                    <a:pt x="13818" y="14425"/>
                  </a:lnTo>
                  <a:cubicBezTo>
                    <a:pt x="13248" y="14425"/>
                    <a:pt x="12784" y="13966"/>
                    <a:pt x="12784" y="13395"/>
                  </a:cubicBezTo>
                  <a:cubicBezTo>
                    <a:pt x="12784" y="12825"/>
                    <a:pt x="13248" y="12361"/>
                    <a:pt x="13818" y="12361"/>
                  </a:cubicBezTo>
                  <a:lnTo>
                    <a:pt x="25082" y="12361"/>
                  </a:lnTo>
                  <a:lnTo>
                    <a:pt x="25082" y="10885"/>
                  </a:lnTo>
                  <a:lnTo>
                    <a:pt x="13818" y="10885"/>
                  </a:lnTo>
                  <a:cubicBezTo>
                    <a:pt x="13248" y="10885"/>
                    <a:pt x="12784" y="10421"/>
                    <a:pt x="12784" y="9854"/>
                  </a:cubicBezTo>
                  <a:cubicBezTo>
                    <a:pt x="12784" y="9284"/>
                    <a:pt x="13248" y="8820"/>
                    <a:pt x="13818" y="8820"/>
                  </a:cubicBezTo>
                  <a:lnTo>
                    <a:pt x="25082" y="8820"/>
                  </a:lnTo>
                  <a:lnTo>
                    <a:pt x="25082" y="7344"/>
                  </a:lnTo>
                  <a:lnTo>
                    <a:pt x="13818" y="7344"/>
                  </a:lnTo>
                  <a:cubicBezTo>
                    <a:pt x="13248" y="7344"/>
                    <a:pt x="12784" y="6880"/>
                    <a:pt x="12784" y="6310"/>
                  </a:cubicBezTo>
                  <a:cubicBezTo>
                    <a:pt x="12784" y="5739"/>
                    <a:pt x="13248" y="5279"/>
                    <a:pt x="13818" y="5279"/>
                  </a:cubicBezTo>
                  <a:lnTo>
                    <a:pt x="25082" y="5279"/>
                  </a:lnTo>
                  <a:lnTo>
                    <a:pt x="25082" y="4767"/>
                  </a:lnTo>
                  <a:cubicBezTo>
                    <a:pt x="25082" y="3019"/>
                    <a:pt x="24592" y="1388"/>
                    <a:pt x="23741" y="0"/>
                  </a:cubicBezTo>
                  <a:lnTo>
                    <a:pt x="21246" y="0"/>
                  </a:lnTo>
                  <a:lnTo>
                    <a:pt x="21246" y="1444"/>
                  </a:lnTo>
                  <a:cubicBezTo>
                    <a:pt x="21246" y="2014"/>
                    <a:pt x="20782" y="2474"/>
                    <a:pt x="20211" y="2474"/>
                  </a:cubicBezTo>
                  <a:cubicBezTo>
                    <a:pt x="19641" y="2474"/>
                    <a:pt x="19181" y="2014"/>
                    <a:pt x="19181" y="1444"/>
                  </a:cubicBezTo>
                  <a:lnTo>
                    <a:pt x="19181" y="0"/>
                  </a:lnTo>
                  <a:lnTo>
                    <a:pt x="17801" y="0"/>
                  </a:lnTo>
                  <a:lnTo>
                    <a:pt x="17801" y="1444"/>
                  </a:lnTo>
                  <a:cubicBezTo>
                    <a:pt x="17801" y="2014"/>
                    <a:pt x="17340" y="2474"/>
                    <a:pt x="16770" y="2474"/>
                  </a:cubicBezTo>
                  <a:cubicBezTo>
                    <a:pt x="16200" y="2474"/>
                    <a:pt x="15736" y="2014"/>
                    <a:pt x="15736" y="1444"/>
                  </a:cubicBezTo>
                  <a:lnTo>
                    <a:pt x="15736" y="0"/>
                  </a:lnTo>
                  <a:lnTo>
                    <a:pt x="14359" y="0"/>
                  </a:lnTo>
                  <a:lnTo>
                    <a:pt x="14359" y="1444"/>
                  </a:lnTo>
                  <a:cubicBezTo>
                    <a:pt x="14359" y="2014"/>
                    <a:pt x="13895" y="2474"/>
                    <a:pt x="13324" y="2474"/>
                  </a:cubicBezTo>
                  <a:cubicBezTo>
                    <a:pt x="12758" y="2474"/>
                    <a:pt x="12294" y="2014"/>
                    <a:pt x="12294" y="1444"/>
                  </a:cubicBezTo>
                  <a:lnTo>
                    <a:pt x="12294" y="0"/>
                  </a:lnTo>
                  <a:lnTo>
                    <a:pt x="10623" y="0"/>
                  </a:lnTo>
                  <a:lnTo>
                    <a:pt x="10623" y="1444"/>
                  </a:lnTo>
                  <a:cubicBezTo>
                    <a:pt x="10623" y="2014"/>
                    <a:pt x="10159" y="2474"/>
                    <a:pt x="9589" y="2474"/>
                  </a:cubicBezTo>
                  <a:cubicBezTo>
                    <a:pt x="9018" y="2474"/>
                    <a:pt x="8554" y="2014"/>
                    <a:pt x="8554" y="1444"/>
                  </a:cubicBezTo>
                  <a:lnTo>
                    <a:pt x="8554" y="0"/>
                  </a:lnTo>
                  <a:lnTo>
                    <a:pt x="7178" y="0"/>
                  </a:lnTo>
                  <a:lnTo>
                    <a:pt x="7178" y="1444"/>
                  </a:lnTo>
                  <a:cubicBezTo>
                    <a:pt x="7178" y="2014"/>
                    <a:pt x="6714" y="2474"/>
                    <a:pt x="6147" y="2474"/>
                  </a:cubicBezTo>
                  <a:cubicBezTo>
                    <a:pt x="5577" y="2474"/>
                    <a:pt x="5113" y="2014"/>
                    <a:pt x="5113" y="1444"/>
                  </a:cubicBezTo>
                  <a:lnTo>
                    <a:pt x="5113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780680" y="2438270"/>
              <a:ext cx="49066" cy="52898"/>
            </a:xfrm>
            <a:custGeom>
              <a:rect b="b" l="l" r="r" t="t"/>
              <a:pathLst>
                <a:path extrusionOk="0" h="2692" w="2497">
                  <a:moveTo>
                    <a:pt x="1" y="1"/>
                  </a:moveTo>
                  <a:lnTo>
                    <a:pt x="1" y="2691"/>
                  </a:lnTo>
                  <a:lnTo>
                    <a:pt x="2496" y="2691"/>
                  </a:lnTo>
                  <a:cubicBezTo>
                    <a:pt x="1852" y="1635"/>
                    <a:pt x="1002" y="719"/>
                    <a:pt x="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436645" y="2405082"/>
              <a:ext cx="27078" cy="86244"/>
            </a:xfrm>
            <a:custGeom>
              <a:rect b="b" l="l" r="r" t="t"/>
              <a:pathLst>
                <a:path extrusionOk="0" h="4389" w="1378">
                  <a:moveTo>
                    <a:pt x="1377" y="1"/>
                  </a:moveTo>
                  <a:cubicBezTo>
                    <a:pt x="906" y="30"/>
                    <a:pt x="445" y="96"/>
                    <a:pt x="0" y="196"/>
                  </a:cubicBezTo>
                  <a:lnTo>
                    <a:pt x="0" y="4388"/>
                  </a:lnTo>
                  <a:cubicBezTo>
                    <a:pt x="30" y="4380"/>
                    <a:pt x="48" y="4380"/>
                    <a:pt x="48" y="4380"/>
                  </a:cubicBezTo>
                  <a:lnTo>
                    <a:pt x="1377" y="4380"/>
                  </a:lnTo>
                  <a:lnTo>
                    <a:pt x="137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4295682" y="3122255"/>
              <a:ext cx="100411" cy="155589"/>
            </a:xfrm>
            <a:custGeom>
              <a:rect b="b" l="l" r="r" t="t"/>
              <a:pathLst>
                <a:path extrusionOk="0" h="7918" w="5110">
                  <a:moveTo>
                    <a:pt x="0" y="1"/>
                  </a:moveTo>
                  <a:lnTo>
                    <a:pt x="0" y="1"/>
                  </a:lnTo>
                  <a:cubicBezTo>
                    <a:pt x="115" y="3479"/>
                    <a:pt x="2164" y="6464"/>
                    <a:pt x="5110" y="7918"/>
                  </a:cubicBezTo>
                  <a:lnTo>
                    <a:pt x="5110" y="3980"/>
                  </a:lnTo>
                  <a:cubicBezTo>
                    <a:pt x="3438" y="3085"/>
                    <a:pt x="4126" y="880"/>
                    <a:pt x="4126" y="880"/>
                  </a:cubicBezTo>
                  <a:lnTo>
                    <a:pt x="4126" y="15"/>
                  </a:lnTo>
                  <a:lnTo>
                    <a:pt x="141" y="15"/>
                  </a:lnTo>
                  <a:cubicBezTo>
                    <a:pt x="93" y="15"/>
                    <a:pt x="44" y="8"/>
                    <a:pt x="0" y="1"/>
                  </a:cubicBezTo>
                  <a:close/>
                </a:path>
              </a:pathLst>
            </a:custGeom>
            <a:solidFill>
              <a:srgbClr val="EEB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4571968" y="2404650"/>
              <a:ext cx="32855" cy="86519"/>
            </a:xfrm>
            <a:custGeom>
              <a:rect b="b" l="l" r="r" t="t"/>
              <a:pathLst>
                <a:path extrusionOk="0" h="4403" w="1672">
                  <a:moveTo>
                    <a:pt x="0" y="0"/>
                  </a:moveTo>
                  <a:lnTo>
                    <a:pt x="0" y="4402"/>
                  </a:lnTo>
                  <a:lnTo>
                    <a:pt x="1671" y="4402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4504257" y="2404650"/>
              <a:ext cx="27078" cy="86519"/>
            </a:xfrm>
            <a:custGeom>
              <a:rect b="b" l="l" r="r" t="t"/>
              <a:pathLst>
                <a:path extrusionOk="0" h="4403" w="1378">
                  <a:moveTo>
                    <a:pt x="1" y="0"/>
                  </a:moveTo>
                  <a:lnTo>
                    <a:pt x="1" y="4402"/>
                  </a:lnTo>
                  <a:lnTo>
                    <a:pt x="1377" y="4402"/>
                  </a:lnTo>
                  <a:lnTo>
                    <a:pt x="1377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4712989" y="2408482"/>
              <a:ext cx="27156" cy="82687"/>
            </a:xfrm>
            <a:custGeom>
              <a:rect b="b" l="l" r="r" t="t"/>
              <a:pathLst>
                <a:path extrusionOk="0" h="4208" w="1382">
                  <a:moveTo>
                    <a:pt x="1" y="1"/>
                  </a:moveTo>
                  <a:lnTo>
                    <a:pt x="1" y="4207"/>
                  </a:lnTo>
                  <a:lnTo>
                    <a:pt x="1381" y="4207"/>
                  </a:lnTo>
                  <a:lnTo>
                    <a:pt x="1381" y="405"/>
                  </a:lnTo>
                  <a:cubicBezTo>
                    <a:pt x="935" y="236"/>
                    <a:pt x="476" y="100"/>
                    <a:pt x="1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4295552" y="2635150"/>
              <a:ext cx="107277" cy="29593"/>
            </a:xfrm>
            <a:custGeom>
              <a:rect b="b" l="l" r="r" t="t"/>
              <a:pathLst>
                <a:path extrusionOk="0" h="1506" w="4134">
                  <a:moveTo>
                    <a:pt x="0" y="0"/>
                  </a:moveTo>
                  <a:lnTo>
                    <a:pt x="0" y="1505"/>
                  </a:lnTo>
                  <a:cubicBezTo>
                    <a:pt x="48" y="1498"/>
                    <a:pt x="95" y="1491"/>
                    <a:pt x="148" y="1491"/>
                  </a:cubicBezTo>
                  <a:lnTo>
                    <a:pt x="4133" y="1491"/>
                  </a:lnTo>
                  <a:lnTo>
                    <a:pt x="4133" y="15"/>
                  </a:lnTo>
                  <a:lnTo>
                    <a:pt x="148" y="15"/>
                  </a:lnTo>
                  <a:cubicBezTo>
                    <a:pt x="95" y="15"/>
                    <a:pt x="48" y="7"/>
                    <a:pt x="0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295552" y="2704707"/>
              <a:ext cx="107277" cy="29613"/>
            </a:xfrm>
            <a:custGeom>
              <a:rect b="b" l="l" r="r" t="t"/>
              <a:pathLst>
                <a:path extrusionOk="0" h="1507" w="4134">
                  <a:moveTo>
                    <a:pt x="0" y="1"/>
                  </a:moveTo>
                  <a:lnTo>
                    <a:pt x="0" y="1507"/>
                  </a:lnTo>
                  <a:cubicBezTo>
                    <a:pt x="48" y="1499"/>
                    <a:pt x="95" y="1492"/>
                    <a:pt x="148" y="1492"/>
                  </a:cubicBezTo>
                  <a:lnTo>
                    <a:pt x="4133" y="1492"/>
                  </a:lnTo>
                  <a:lnTo>
                    <a:pt x="4133" y="16"/>
                  </a:lnTo>
                  <a:lnTo>
                    <a:pt x="148" y="16"/>
                  </a:lnTo>
                  <a:cubicBezTo>
                    <a:pt x="95" y="16"/>
                    <a:pt x="48" y="9"/>
                    <a:pt x="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645357" y="2404650"/>
              <a:ext cx="27097" cy="86519"/>
            </a:xfrm>
            <a:custGeom>
              <a:rect b="b" l="l" r="r" t="t"/>
              <a:pathLst>
                <a:path extrusionOk="0" h="4403" w="1379">
                  <a:moveTo>
                    <a:pt x="1" y="0"/>
                  </a:moveTo>
                  <a:lnTo>
                    <a:pt x="1" y="4402"/>
                  </a:lnTo>
                  <a:lnTo>
                    <a:pt x="1378" y="4402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142419" y="2475819"/>
              <a:ext cx="3232071" cy="2671653"/>
            </a:xfrm>
            <a:custGeom>
              <a:rect b="b" l="l" r="r" t="t"/>
              <a:pathLst>
                <a:path extrusionOk="0" h="135962" w="164482">
                  <a:moveTo>
                    <a:pt x="34453" y="0"/>
                  </a:moveTo>
                  <a:lnTo>
                    <a:pt x="34453" y="0"/>
                  </a:lnTo>
                  <a:cubicBezTo>
                    <a:pt x="35601" y="1513"/>
                    <a:pt x="36294" y="3394"/>
                    <a:pt x="36320" y="5433"/>
                  </a:cubicBezTo>
                  <a:lnTo>
                    <a:pt x="36320" y="5437"/>
                  </a:lnTo>
                  <a:lnTo>
                    <a:pt x="36320" y="5448"/>
                  </a:lnTo>
                  <a:lnTo>
                    <a:pt x="36320" y="5455"/>
                  </a:lnTo>
                  <a:lnTo>
                    <a:pt x="36320" y="5462"/>
                  </a:lnTo>
                  <a:lnTo>
                    <a:pt x="36320" y="5470"/>
                  </a:lnTo>
                  <a:lnTo>
                    <a:pt x="36320" y="5474"/>
                  </a:lnTo>
                  <a:lnTo>
                    <a:pt x="36320" y="5484"/>
                  </a:lnTo>
                  <a:lnTo>
                    <a:pt x="36320" y="5492"/>
                  </a:lnTo>
                  <a:lnTo>
                    <a:pt x="36320" y="5500"/>
                  </a:lnTo>
                  <a:lnTo>
                    <a:pt x="36320" y="5503"/>
                  </a:lnTo>
                  <a:lnTo>
                    <a:pt x="36320" y="5518"/>
                  </a:lnTo>
                  <a:lnTo>
                    <a:pt x="36320" y="5529"/>
                  </a:lnTo>
                  <a:lnTo>
                    <a:pt x="36320" y="5532"/>
                  </a:lnTo>
                  <a:lnTo>
                    <a:pt x="36320" y="5547"/>
                  </a:lnTo>
                  <a:lnTo>
                    <a:pt x="36320" y="6059"/>
                  </a:lnTo>
                  <a:lnTo>
                    <a:pt x="36320" y="8124"/>
                  </a:lnTo>
                  <a:lnTo>
                    <a:pt x="36320" y="9600"/>
                  </a:lnTo>
                  <a:lnTo>
                    <a:pt x="36320" y="11665"/>
                  </a:lnTo>
                  <a:lnTo>
                    <a:pt x="36320" y="13141"/>
                  </a:lnTo>
                  <a:lnTo>
                    <a:pt x="36320" y="15205"/>
                  </a:lnTo>
                  <a:lnTo>
                    <a:pt x="36320" y="16682"/>
                  </a:lnTo>
                  <a:lnTo>
                    <a:pt x="36320" y="18747"/>
                  </a:lnTo>
                  <a:lnTo>
                    <a:pt x="36320" y="20223"/>
                  </a:lnTo>
                  <a:lnTo>
                    <a:pt x="36320" y="22288"/>
                  </a:lnTo>
                  <a:lnTo>
                    <a:pt x="36320" y="23764"/>
                  </a:lnTo>
                  <a:lnTo>
                    <a:pt x="36320" y="25828"/>
                  </a:lnTo>
                  <a:lnTo>
                    <a:pt x="36320" y="27304"/>
                  </a:lnTo>
                  <a:lnTo>
                    <a:pt x="36320" y="29373"/>
                  </a:lnTo>
                  <a:lnTo>
                    <a:pt x="36320" y="30846"/>
                  </a:lnTo>
                  <a:lnTo>
                    <a:pt x="36320" y="32594"/>
                  </a:lnTo>
                  <a:cubicBezTo>
                    <a:pt x="36320" y="37659"/>
                    <a:pt x="32215" y="41763"/>
                    <a:pt x="27151" y="41763"/>
                  </a:cubicBezTo>
                  <a:lnTo>
                    <a:pt x="16962" y="41763"/>
                  </a:lnTo>
                  <a:cubicBezTo>
                    <a:pt x="11897" y="41763"/>
                    <a:pt x="7793" y="37659"/>
                    <a:pt x="7793" y="32594"/>
                  </a:cubicBezTo>
                  <a:lnTo>
                    <a:pt x="7793" y="19644"/>
                  </a:lnTo>
                  <a:lnTo>
                    <a:pt x="7694" y="19719"/>
                  </a:lnTo>
                  <a:lnTo>
                    <a:pt x="7694" y="37000"/>
                  </a:lnTo>
                  <a:lnTo>
                    <a:pt x="7694" y="37298"/>
                  </a:lnTo>
                  <a:cubicBezTo>
                    <a:pt x="7694" y="41546"/>
                    <a:pt x="11139" y="44991"/>
                    <a:pt x="15390" y="44991"/>
                  </a:cubicBezTo>
                  <a:lnTo>
                    <a:pt x="28726" y="44991"/>
                  </a:lnTo>
                  <a:cubicBezTo>
                    <a:pt x="32970" y="44991"/>
                    <a:pt x="36418" y="41546"/>
                    <a:pt x="36418" y="37298"/>
                  </a:cubicBezTo>
                  <a:lnTo>
                    <a:pt x="36418" y="37000"/>
                  </a:lnTo>
                  <a:lnTo>
                    <a:pt x="36418" y="16535"/>
                  </a:lnTo>
                  <a:lnTo>
                    <a:pt x="36418" y="16236"/>
                  </a:lnTo>
                  <a:cubicBezTo>
                    <a:pt x="36418" y="15640"/>
                    <a:pt x="36901" y="15158"/>
                    <a:pt x="37497" y="15158"/>
                  </a:cubicBezTo>
                  <a:cubicBezTo>
                    <a:pt x="38097" y="15158"/>
                    <a:pt x="38583" y="15640"/>
                    <a:pt x="38583" y="16236"/>
                  </a:cubicBezTo>
                  <a:lnTo>
                    <a:pt x="38583" y="16535"/>
                  </a:lnTo>
                  <a:lnTo>
                    <a:pt x="38583" y="37684"/>
                  </a:lnTo>
                  <a:lnTo>
                    <a:pt x="38583" y="37979"/>
                  </a:lnTo>
                  <a:cubicBezTo>
                    <a:pt x="38583" y="42867"/>
                    <a:pt x="34619" y="46831"/>
                    <a:pt x="29727" y="46831"/>
                  </a:cubicBezTo>
                  <a:lnTo>
                    <a:pt x="24783" y="46831"/>
                  </a:lnTo>
                  <a:lnTo>
                    <a:pt x="24783" y="48266"/>
                  </a:lnTo>
                  <a:lnTo>
                    <a:pt x="24783" y="48561"/>
                  </a:lnTo>
                  <a:lnTo>
                    <a:pt x="24783" y="73164"/>
                  </a:lnTo>
                  <a:cubicBezTo>
                    <a:pt x="26631" y="73509"/>
                    <a:pt x="28030" y="75133"/>
                    <a:pt x="28030" y="77080"/>
                  </a:cubicBezTo>
                  <a:cubicBezTo>
                    <a:pt x="28030" y="77600"/>
                    <a:pt x="27931" y="78092"/>
                    <a:pt x="27754" y="78549"/>
                  </a:cubicBezTo>
                  <a:cubicBezTo>
                    <a:pt x="34567" y="78891"/>
                    <a:pt x="40026" y="79844"/>
                    <a:pt x="42334" y="81070"/>
                  </a:cubicBezTo>
                  <a:cubicBezTo>
                    <a:pt x="43828" y="81670"/>
                    <a:pt x="44668" y="82348"/>
                    <a:pt x="44668" y="83062"/>
                  </a:cubicBezTo>
                  <a:lnTo>
                    <a:pt x="44668" y="86945"/>
                  </a:lnTo>
                  <a:cubicBezTo>
                    <a:pt x="44668" y="89256"/>
                    <a:pt x="34545" y="91133"/>
                    <a:pt x="22056" y="91133"/>
                  </a:cubicBezTo>
                  <a:cubicBezTo>
                    <a:pt x="11290" y="91133"/>
                    <a:pt x="2283" y="89738"/>
                    <a:pt x="1" y="87873"/>
                  </a:cubicBezTo>
                  <a:lnTo>
                    <a:pt x="1" y="87873"/>
                  </a:lnTo>
                  <a:lnTo>
                    <a:pt x="48091" y="135962"/>
                  </a:lnTo>
                  <a:lnTo>
                    <a:pt x="164481" y="135962"/>
                  </a:lnTo>
                  <a:lnTo>
                    <a:pt x="34453" y="0"/>
                  </a:lnTo>
                  <a:close/>
                </a:path>
              </a:pathLst>
            </a:custGeom>
            <a:solidFill>
              <a:srgbClr val="DA5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571673" y="3395986"/>
              <a:ext cx="57732" cy="28237"/>
            </a:xfrm>
            <a:custGeom>
              <a:rect b="b" l="l" r="r" t="t"/>
              <a:pathLst>
                <a:path extrusionOk="0" h="1437" w="2938">
                  <a:moveTo>
                    <a:pt x="0" y="1"/>
                  </a:moveTo>
                  <a:lnTo>
                    <a:pt x="15" y="1054"/>
                  </a:lnTo>
                  <a:cubicBezTo>
                    <a:pt x="63" y="1050"/>
                    <a:pt x="115" y="1050"/>
                    <a:pt x="163" y="1050"/>
                  </a:cubicBezTo>
                  <a:lnTo>
                    <a:pt x="166" y="1050"/>
                  </a:lnTo>
                  <a:cubicBezTo>
                    <a:pt x="972" y="1050"/>
                    <a:pt x="1896" y="1149"/>
                    <a:pt x="2905" y="1426"/>
                  </a:cubicBezTo>
                  <a:cubicBezTo>
                    <a:pt x="2915" y="1429"/>
                    <a:pt x="2927" y="1433"/>
                    <a:pt x="2937" y="1436"/>
                  </a:cubicBezTo>
                  <a:lnTo>
                    <a:pt x="2937" y="1"/>
                  </a:ln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571968" y="3416618"/>
              <a:ext cx="57437" cy="496831"/>
            </a:xfrm>
            <a:custGeom>
              <a:rect b="b" l="l" r="r" t="t"/>
              <a:pathLst>
                <a:path extrusionOk="0" h="25284" w="2923">
                  <a:moveTo>
                    <a:pt x="148" y="0"/>
                  </a:moveTo>
                  <a:cubicBezTo>
                    <a:pt x="100" y="0"/>
                    <a:pt x="48" y="0"/>
                    <a:pt x="0" y="4"/>
                  </a:cubicBezTo>
                  <a:lnTo>
                    <a:pt x="195" y="14940"/>
                  </a:lnTo>
                  <a:lnTo>
                    <a:pt x="63" y="25218"/>
                  </a:lnTo>
                  <a:lnTo>
                    <a:pt x="2186" y="25218"/>
                  </a:lnTo>
                  <a:cubicBezTo>
                    <a:pt x="2436" y="25218"/>
                    <a:pt x="2684" y="25240"/>
                    <a:pt x="2922" y="25284"/>
                  </a:cubicBezTo>
                  <a:lnTo>
                    <a:pt x="2922" y="681"/>
                  </a:lnTo>
                  <a:lnTo>
                    <a:pt x="2922" y="386"/>
                  </a:lnTo>
                  <a:cubicBezTo>
                    <a:pt x="2912" y="383"/>
                    <a:pt x="2900" y="379"/>
                    <a:pt x="2890" y="376"/>
                  </a:cubicBezTo>
                  <a:cubicBezTo>
                    <a:pt x="1881" y="99"/>
                    <a:pt x="957" y="0"/>
                    <a:pt x="151" y="0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4571594" y="3215569"/>
              <a:ext cx="328961" cy="179739"/>
            </a:xfrm>
            <a:custGeom>
              <a:rect b="b" l="l" r="r" t="t"/>
              <a:pathLst>
                <a:path extrusionOk="0" h="9147" w="16741">
                  <a:moveTo>
                    <a:pt x="16741" y="0"/>
                  </a:moveTo>
                  <a:cubicBezTo>
                    <a:pt x="16741" y="4889"/>
                    <a:pt x="12777" y="8853"/>
                    <a:pt x="7885" y="8853"/>
                  </a:cubicBezTo>
                  <a:lnTo>
                    <a:pt x="1" y="8853"/>
                  </a:lnTo>
                  <a:lnTo>
                    <a:pt x="4" y="9147"/>
                  </a:lnTo>
                  <a:lnTo>
                    <a:pt x="7885" y="9147"/>
                  </a:lnTo>
                  <a:cubicBezTo>
                    <a:pt x="12777" y="9147"/>
                    <a:pt x="16741" y="5183"/>
                    <a:pt x="16741" y="295"/>
                  </a:cubicBezTo>
                  <a:lnTo>
                    <a:pt x="16741" y="0"/>
                  </a:lnTo>
                  <a:close/>
                </a:path>
              </a:pathLst>
            </a:custGeom>
            <a:solidFill>
              <a:srgbClr val="88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272319" y="2779437"/>
              <a:ext cx="628250" cy="610820"/>
            </a:xfrm>
            <a:custGeom>
              <a:rect b="b" l="l" r="r" t="t"/>
              <a:pathLst>
                <a:path extrusionOk="0" h="31085" w="31972">
                  <a:moveTo>
                    <a:pt x="30886" y="1"/>
                  </a:moveTo>
                  <a:cubicBezTo>
                    <a:pt x="30290" y="1"/>
                    <a:pt x="29807" y="487"/>
                    <a:pt x="29807" y="1083"/>
                  </a:cubicBezTo>
                  <a:lnTo>
                    <a:pt x="29807" y="21548"/>
                  </a:lnTo>
                  <a:lnTo>
                    <a:pt x="29807" y="21846"/>
                  </a:lnTo>
                  <a:cubicBezTo>
                    <a:pt x="29807" y="26094"/>
                    <a:pt x="26359" y="29539"/>
                    <a:pt x="22115" y="29539"/>
                  </a:cubicBezTo>
                  <a:lnTo>
                    <a:pt x="8779" y="29539"/>
                  </a:lnTo>
                  <a:cubicBezTo>
                    <a:pt x="4528" y="29539"/>
                    <a:pt x="1083" y="26094"/>
                    <a:pt x="1083" y="21846"/>
                  </a:cubicBezTo>
                  <a:lnTo>
                    <a:pt x="1083" y="21548"/>
                  </a:lnTo>
                  <a:lnTo>
                    <a:pt x="1083" y="4267"/>
                  </a:lnTo>
                  <a:lnTo>
                    <a:pt x="1" y="5065"/>
                  </a:lnTo>
                  <a:lnTo>
                    <a:pt x="1" y="23970"/>
                  </a:lnTo>
                  <a:cubicBezTo>
                    <a:pt x="1" y="23970"/>
                    <a:pt x="1083" y="30791"/>
                    <a:pt x="9051" y="30791"/>
                  </a:cubicBezTo>
                  <a:lnTo>
                    <a:pt x="15228" y="30791"/>
                  </a:lnTo>
                  <a:lnTo>
                    <a:pt x="15232" y="31085"/>
                  </a:lnTo>
                  <a:lnTo>
                    <a:pt x="23116" y="31085"/>
                  </a:lnTo>
                  <a:cubicBezTo>
                    <a:pt x="28008" y="31085"/>
                    <a:pt x="31972" y="27121"/>
                    <a:pt x="31972" y="22232"/>
                  </a:cubicBezTo>
                  <a:lnTo>
                    <a:pt x="31972" y="1083"/>
                  </a:lnTo>
                  <a:cubicBezTo>
                    <a:pt x="31972" y="487"/>
                    <a:pt x="31486" y="1"/>
                    <a:pt x="30886" y="1"/>
                  </a:cubicBezTo>
                  <a:close/>
                </a:path>
              </a:pathLst>
            </a:custGeom>
            <a:solidFill>
              <a:srgbClr val="88B3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4228345" y="4068772"/>
              <a:ext cx="791797" cy="127450"/>
            </a:xfrm>
            <a:custGeom>
              <a:rect b="b" l="l" r="r" t="t"/>
              <a:pathLst>
                <a:path extrusionOk="0" h="6486" w="40295">
                  <a:moveTo>
                    <a:pt x="37961" y="0"/>
                  </a:moveTo>
                  <a:lnTo>
                    <a:pt x="37961" y="0"/>
                  </a:lnTo>
                  <a:cubicBezTo>
                    <a:pt x="38734" y="409"/>
                    <a:pt x="39153" y="850"/>
                    <a:pt x="39153" y="1307"/>
                  </a:cubicBezTo>
                  <a:cubicBezTo>
                    <a:pt x="39153" y="3361"/>
                    <a:pt x="30746" y="5050"/>
                    <a:pt x="19965" y="5257"/>
                  </a:cubicBezTo>
                  <a:cubicBezTo>
                    <a:pt x="19226" y="5271"/>
                    <a:pt x="18478" y="5279"/>
                    <a:pt x="17720" y="5279"/>
                  </a:cubicBezTo>
                  <a:cubicBezTo>
                    <a:pt x="11569" y="5279"/>
                    <a:pt x="6026" y="4800"/>
                    <a:pt x="2117" y="4030"/>
                  </a:cubicBezTo>
                  <a:lnTo>
                    <a:pt x="0" y="4793"/>
                  </a:lnTo>
                  <a:cubicBezTo>
                    <a:pt x="4145" y="5823"/>
                    <a:pt x="10524" y="6485"/>
                    <a:pt x="17683" y="6485"/>
                  </a:cubicBezTo>
                  <a:cubicBezTo>
                    <a:pt x="30172" y="6485"/>
                    <a:pt x="40295" y="4472"/>
                    <a:pt x="40295" y="1992"/>
                  </a:cubicBezTo>
                  <a:cubicBezTo>
                    <a:pt x="40295" y="1278"/>
                    <a:pt x="39455" y="600"/>
                    <a:pt x="37961" y="0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4136210" y="4106480"/>
              <a:ext cx="883936" cy="158634"/>
            </a:xfrm>
            <a:custGeom>
              <a:rect b="b" l="l" r="r" t="t"/>
              <a:pathLst>
                <a:path extrusionOk="0" h="8073" w="44984">
                  <a:moveTo>
                    <a:pt x="44984" y="1"/>
                  </a:moveTo>
                  <a:cubicBezTo>
                    <a:pt x="44984" y="2481"/>
                    <a:pt x="34861" y="4494"/>
                    <a:pt x="22372" y="4494"/>
                  </a:cubicBezTo>
                  <a:cubicBezTo>
                    <a:pt x="15213" y="4494"/>
                    <a:pt x="8834" y="3832"/>
                    <a:pt x="4689" y="2802"/>
                  </a:cubicBezTo>
                  <a:lnTo>
                    <a:pt x="0" y="4494"/>
                  </a:lnTo>
                  <a:lnTo>
                    <a:pt x="317" y="4812"/>
                  </a:lnTo>
                  <a:cubicBezTo>
                    <a:pt x="2599" y="6677"/>
                    <a:pt x="11606" y="8072"/>
                    <a:pt x="22372" y="8072"/>
                  </a:cubicBezTo>
                  <a:cubicBezTo>
                    <a:pt x="34861" y="8072"/>
                    <a:pt x="44984" y="6195"/>
                    <a:pt x="44984" y="3884"/>
                  </a:cubicBezTo>
                  <a:lnTo>
                    <a:pt x="44984" y="1"/>
                  </a:ln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4269942" y="4135166"/>
              <a:ext cx="350733" cy="37335"/>
            </a:xfrm>
            <a:custGeom>
              <a:rect b="b" l="l" r="r" t="t"/>
              <a:pathLst>
                <a:path extrusionOk="0" h="1900" w="17849">
                  <a:moveTo>
                    <a:pt x="1804" y="0"/>
                  </a:moveTo>
                  <a:lnTo>
                    <a:pt x="0" y="651"/>
                  </a:lnTo>
                  <a:cubicBezTo>
                    <a:pt x="3909" y="1421"/>
                    <a:pt x="9452" y="1900"/>
                    <a:pt x="15603" y="1900"/>
                  </a:cubicBezTo>
                  <a:cubicBezTo>
                    <a:pt x="16361" y="1900"/>
                    <a:pt x="17109" y="1892"/>
                    <a:pt x="17848" y="1878"/>
                  </a:cubicBezTo>
                  <a:cubicBezTo>
                    <a:pt x="11054" y="1745"/>
                    <a:pt x="5201" y="1027"/>
                    <a:pt x="1804" y="0"/>
                  </a:cubicBezTo>
                  <a:close/>
                </a:path>
              </a:pathLst>
            </a:custGeom>
            <a:solidFill>
              <a:srgbClr val="321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305369" y="4019236"/>
              <a:ext cx="692348" cy="152838"/>
            </a:xfrm>
            <a:custGeom>
              <a:rect b="b" l="l" r="r" t="t"/>
              <a:pathLst>
                <a:path extrusionOk="0" h="7778" w="35234">
                  <a:moveTo>
                    <a:pt x="19461" y="0"/>
                  </a:moveTo>
                  <a:cubicBezTo>
                    <a:pt x="18875" y="1472"/>
                    <a:pt x="17436" y="2513"/>
                    <a:pt x="15754" y="2513"/>
                  </a:cubicBezTo>
                  <a:lnTo>
                    <a:pt x="11772" y="2513"/>
                  </a:lnTo>
                  <a:cubicBezTo>
                    <a:pt x="11227" y="2513"/>
                    <a:pt x="10709" y="2403"/>
                    <a:pt x="10233" y="2209"/>
                  </a:cubicBezTo>
                  <a:lnTo>
                    <a:pt x="1" y="5900"/>
                  </a:lnTo>
                  <a:cubicBezTo>
                    <a:pt x="3398" y="6927"/>
                    <a:pt x="9251" y="7645"/>
                    <a:pt x="16045" y="7778"/>
                  </a:cubicBezTo>
                  <a:cubicBezTo>
                    <a:pt x="26826" y="7571"/>
                    <a:pt x="35233" y="5882"/>
                    <a:pt x="35233" y="3828"/>
                  </a:cubicBezTo>
                  <a:cubicBezTo>
                    <a:pt x="35233" y="3371"/>
                    <a:pt x="34814" y="2930"/>
                    <a:pt x="34041" y="2521"/>
                  </a:cubicBezTo>
                  <a:cubicBezTo>
                    <a:pt x="31733" y="1295"/>
                    <a:pt x="26274" y="342"/>
                    <a:pt x="19461" y="0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4506438" y="4055017"/>
              <a:ext cx="65100" cy="13617"/>
            </a:xfrm>
            <a:custGeom>
              <a:rect b="b" l="l" r="r" t="t"/>
              <a:pathLst>
                <a:path extrusionOk="0" h="693" w="3313">
                  <a:moveTo>
                    <a:pt x="1067" y="1"/>
                  </a:moveTo>
                  <a:lnTo>
                    <a:pt x="0" y="388"/>
                  </a:lnTo>
                  <a:cubicBezTo>
                    <a:pt x="476" y="582"/>
                    <a:pt x="994" y="692"/>
                    <a:pt x="1539" y="692"/>
                  </a:cubicBezTo>
                  <a:lnTo>
                    <a:pt x="3313" y="692"/>
                  </a:lnTo>
                  <a:cubicBezTo>
                    <a:pt x="2481" y="692"/>
                    <a:pt x="1708" y="439"/>
                    <a:pt x="1067" y="1"/>
                  </a:cubicBezTo>
                  <a:close/>
                </a:path>
              </a:pathLst>
            </a:custGeom>
            <a:solidFill>
              <a:srgbClr val="3670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295545" y="2475446"/>
              <a:ext cx="560556" cy="821016"/>
            </a:xfrm>
            <a:custGeom>
              <a:rect b="b" l="l" r="r" t="t"/>
              <a:pathLst>
                <a:path extrusionOk="0" h="41782" w="28527">
                  <a:moveTo>
                    <a:pt x="26641" y="1"/>
                  </a:moveTo>
                  <a:lnTo>
                    <a:pt x="26641" y="1"/>
                  </a:lnTo>
                  <a:cubicBezTo>
                    <a:pt x="26837" y="255"/>
                    <a:pt x="27017" y="524"/>
                    <a:pt x="27186" y="799"/>
                  </a:cubicBezTo>
                  <a:cubicBezTo>
                    <a:pt x="28019" y="2158"/>
                    <a:pt x="28504" y="3748"/>
                    <a:pt x="28527" y="5452"/>
                  </a:cubicBezTo>
                  <a:cubicBezTo>
                    <a:pt x="28501" y="3413"/>
                    <a:pt x="27808" y="1532"/>
                    <a:pt x="26660" y="19"/>
                  </a:cubicBezTo>
                  <a:lnTo>
                    <a:pt x="26641" y="1"/>
                  </a:lnTo>
                  <a:close/>
                  <a:moveTo>
                    <a:pt x="27591" y="6078"/>
                  </a:moveTo>
                  <a:cubicBezTo>
                    <a:pt x="27595" y="6200"/>
                    <a:pt x="27599" y="6321"/>
                    <a:pt x="27599" y="6446"/>
                  </a:cubicBezTo>
                  <a:lnTo>
                    <a:pt x="27599" y="8143"/>
                  </a:lnTo>
                  <a:lnTo>
                    <a:pt x="28527" y="8143"/>
                  </a:lnTo>
                  <a:lnTo>
                    <a:pt x="28527" y="6078"/>
                  </a:lnTo>
                  <a:close/>
                  <a:moveTo>
                    <a:pt x="27599" y="9619"/>
                  </a:moveTo>
                  <a:lnTo>
                    <a:pt x="27599" y="11684"/>
                  </a:lnTo>
                  <a:lnTo>
                    <a:pt x="28527" y="11684"/>
                  </a:lnTo>
                  <a:lnTo>
                    <a:pt x="28527" y="9619"/>
                  </a:lnTo>
                  <a:close/>
                  <a:moveTo>
                    <a:pt x="27599" y="13160"/>
                  </a:moveTo>
                  <a:lnTo>
                    <a:pt x="27599" y="15224"/>
                  </a:lnTo>
                  <a:lnTo>
                    <a:pt x="28527" y="15224"/>
                  </a:lnTo>
                  <a:lnTo>
                    <a:pt x="28527" y="13160"/>
                  </a:lnTo>
                  <a:close/>
                  <a:moveTo>
                    <a:pt x="27599" y="16701"/>
                  </a:moveTo>
                  <a:lnTo>
                    <a:pt x="27599" y="18766"/>
                  </a:lnTo>
                  <a:lnTo>
                    <a:pt x="28527" y="18766"/>
                  </a:lnTo>
                  <a:lnTo>
                    <a:pt x="28527" y="16701"/>
                  </a:lnTo>
                  <a:close/>
                  <a:moveTo>
                    <a:pt x="0" y="20242"/>
                  </a:moveTo>
                  <a:lnTo>
                    <a:pt x="0" y="22307"/>
                  </a:lnTo>
                  <a:lnTo>
                    <a:pt x="928" y="22307"/>
                  </a:lnTo>
                  <a:lnTo>
                    <a:pt x="928" y="20242"/>
                  </a:lnTo>
                  <a:close/>
                  <a:moveTo>
                    <a:pt x="27599" y="20242"/>
                  </a:moveTo>
                  <a:lnTo>
                    <a:pt x="27599" y="22307"/>
                  </a:lnTo>
                  <a:lnTo>
                    <a:pt x="28527" y="22307"/>
                  </a:lnTo>
                  <a:lnTo>
                    <a:pt x="28527" y="20242"/>
                  </a:lnTo>
                  <a:close/>
                  <a:moveTo>
                    <a:pt x="148" y="23783"/>
                  </a:moveTo>
                  <a:cubicBezTo>
                    <a:pt x="95" y="23783"/>
                    <a:pt x="48" y="23790"/>
                    <a:pt x="0" y="23798"/>
                  </a:cubicBezTo>
                  <a:lnTo>
                    <a:pt x="0" y="25833"/>
                  </a:lnTo>
                  <a:cubicBezTo>
                    <a:pt x="48" y="25840"/>
                    <a:pt x="95" y="25847"/>
                    <a:pt x="148" y="25847"/>
                  </a:cubicBezTo>
                  <a:lnTo>
                    <a:pt x="928" y="25847"/>
                  </a:lnTo>
                  <a:lnTo>
                    <a:pt x="928" y="23783"/>
                  </a:lnTo>
                  <a:close/>
                  <a:moveTo>
                    <a:pt x="27599" y="23783"/>
                  </a:moveTo>
                  <a:lnTo>
                    <a:pt x="27599" y="25847"/>
                  </a:lnTo>
                  <a:lnTo>
                    <a:pt x="28527" y="25847"/>
                  </a:lnTo>
                  <a:lnTo>
                    <a:pt x="28527" y="23783"/>
                  </a:lnTo>
                  <a:close/>
                  <a:moveTo>
                    <a:pt x="148" y="27323"/>
                  </a:moveTo>
                  <a:cubicBezTo>
                    <a:pt x="95" y="27323"/>
                    <a:pt x="48" y="27331"/>
                    <a:pt x="0" y="27338"/>
                  </a:cubicBezTo>
                  <a:lnTo>
                    <a:pt x="0" y="29377"/>
                  </a:lnTo>
                  <a:cubicBezTo>
                    <a:pt x="48" y="29381"/>
                    <a:pt x="95" y="29392"/>
                    <a:pt x="148" y="29392"/>
                  </a:cubicBezTo>
                  <a:lnTo>
                    <a:pt x="928" y="29392"/>
                  </a:lnTo>
                  <a:lnTo>
                    <a:pt x="928" y="27323"/>
                  </a:lnTo>
                  <a:close/>
                  <a:moveTo>
                    <a:pt x="27599" y="27323"/>
                  </a:moveTo>
                  <a:lnTo>
                    <a:pt x="27599" y="29392"/>
                  </a:lnTo>
                  <a:lnTo>
                    <a:pt x="28527" y="29392"/>
                  </a:lnTo>
                  <a:lnTo>
                    <a:pt x="28527" y="27323"/>
                  </a:lnTo>
                  <a:close/>
                  <a:moveTo>
                    <a:pt x="148" y="30865"/>
                  </a:moveTo>
                  <a:cubicBezTo>
                    <a:pt x="95" y="30865"/>
                    <a:pt x="48" y="30875"/>
                    <a:pt x="0" y="30879"/>
                  </a:cubicBezTo>
                  <a:lnTo>
                    <a:pt x="0" y="32613"/>
                  </a:lnTo>
                  <a:cubicBezTo>
                    <a:pt x="0" y="37678"/>
                    <a:pt x="4104" y="41782"/>
                    <a:pt x="9169" y="41782"/>
                  </a:cubicBezTo>
                  <a:lnTo>
                    <a:pt x="10623" y="41782"/>
                  </a:lnTo>
                  <a:lnTo>
                    <a:pt x="10623" y="40306"/>
                  </a:lnTo>
                  <a:lnTo>
                    <a:pt x="9500" y="40306"/>
                  </a:lnTo>
                  <a:cubicBezTo>
                    <a:pt x="9180" y="40306"/>
                    <a:pt x="8868" y="40291"/>
                    <a:pt x="8558" y="40254"/>
                  </a:cubicBezTo>
                  <a:lnTo>
                    <a:pt x="8558" y="41760"/>
                  </a:lnTo>
                  <a:cubicBezTo>
                    <a:pt x="8087" y="41731"/>
                    <a:pt x="7626" y="41664"/>
                    <a:pt x="7181" y="41565"/>
                  </a:cubicBezTo>
                  <a:lnTo>
                    <a:pt x="7181" y="39989"/>
                  </a:lnTo>
                  <a:cubicBezTo>
                    <a:pt x="6449" y="39783"/>
                    <a:pt x="5754" y="39485"/>
                    <a:pt x="5117" y="39103"/>
                  </a:cubicBezTo>
                  <a:lnTo>
                    <a:pt x="5117" y="40836"/>
                  </a:lnTo>
                  <a:cubicBezTo>
                    <a:pt x="2171" y="39382"/>
                    <a:pt x="122" y="36397"/>
                    <a:pt x="7" y="32919"/>
                  </a:cubicBezTo>
                  <a:lnTo>
                    <a:pt x="7" y="32919"/>
                  </a:lnTo>
                  <a:cubicBezTo>
                    <a:pt x="51" y="32926"/>
                    <a:pt x="100" y="32933"/>
                    <a:pt x="148" y="32933"/>
                  </a:cubicBezTo>
                  <a:lnTo>
                    <a:pt x="1009" y="32933"/>
                  </a:lnTo>
                  <a:cubicBezTo>
                    <a:pt x="953" y="32539"/>
                    <a:pt x="928" y="32141"/>
                    <a:pt x="928" y="31733"/>
                  </a:cubicBezTo>
                  <a:lnTo>
                    <a:pt x="928" y="30865"/>
                  </a:lnTo>
                  <a:close/>
                  <a:moveTo>
                    <a:pt x="11999" y="40306"/>
                  </a:moveTo>
                  <a:lnTo>
                    <a:pt x="11999" y="41782"/>
                  </a:lnTo>
                  <a:lnTo>
                    <a:pt x="14068" y="41782"/>
                  </a:lnTo>
                  <a:lnTo>
                    <a:pt x="14068" y="40306"/>
                  </a:lnTo>
                  <a:close/>
                  <a:moveTo>
                    <a:pt x="15739" y="40306"/>
                  </a:moveTo>
                  <a:lnTo>
                    <a:pt x="15739" y="41782"/>
                  </a:lnTo>
                  <a:lnTo>
                    <a:pt x="17804" y="41782"/>
                  </a:lnTo>
                  <a:lnTo>
                    <a:pt x="17804" y="40306"/>
                  </a:lnTo>
                  <a:close/>
                  <a:moveTo>
                    <a:pt x="27599" y="30865"/>
                  </a:moveTo>
                  <a:lnTo>
                    <a:pt x="27599" y="31733"/>
                  </a:lnTo>
                  <a:cubicBezTo>
                    <a:pt x="27599" y="32141"/>
                    <a:pt x="27569" y="32539"/>
                    <a:pt x="27514" y="32933"/>
                  </a:cubicBezTo>
                  <a:lnTo>
                    <a:pt x="28519" y="32933"/>
                  </a:lnTo>
                  <a:cubicBezTo>
                    <a:pt x="28464" y="34512"/>
                    <a:pt x="28007" y="35992"/>
                    <a:pt x="27249" y="37269"/>
                  </a:cubicBezTo>
                  <a:cubicBezTo>
                    <a:pt x="26597" y="38369"/>
                    <a:pt x="25725" y="39327"/>
                    <a:pt x="24691" y="40070"/>
                  </a:cubicBezTo>
                  <a:lnTo>
                    <a:pt x="24691" y="38167"/>
                  </a:lnTo>
                  <a:cubicBezTo>
                    <a:pt x="24072" y="38712"/>
                    <a:pt x="23381" y="39169"/>
                    <a:pt x="22626" y="39518"/>
                  </a:cubicBezTo>
                  <a:lnTo>
                    <a:pt x="22626" y="41182"/>
                  </a:lnTo>
                  <a:cubicBezTo>
                    <a:pt x="22180" y="41351"/>
                    <a:pt x="21721" y="41488"/>
                    <a:pt x="21246" y="41587"/>
                  </a:cubicBezTo>
                  <a:lnTo>
                    <a:pt x="21246" y="40015"/>
                  </a:lnTo>
                  <a:cubicBezTo>
                    <a:pt x="20587" y="40192"/>
                    <a:pt x="19895" y="40291"/>
                    <a:pt x="19181" y="40306"/>
                  </a:cubicBezTo>
                  <a:lnTo>
                    <a:pt x="19181" y="41782"/>
                  </a:lnTo>
                  <a:lnTo>
                    <a:pt x="19358" y="41782"/>
                  </a:lnTo>
                  <a:cubicBezTo>
                    <a:pt x="24422" y="41782"/>
                    <a:pt x="28527" y="37678"/>
                    <a:pt x="28527" y="32613"/>
                  </a:cubicBezTo>
                  <a:lnTo>
                    <a:pt x="28527" y="30865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313759" y="2503583"/>
              <a:ext cx="524105" cy="763874"/>
            </a:xfrm>
            <a:custGeom>
              <a:rect b="b" l="l" r="r" t="t"/>
              <a:pathLst>
                <a:path extrusionOk="0" h="38874" w="26672">
                  <a:moveTo>
                    <a:pt x="23764" y="1"/>
                  </a:moveTo>
                  <a:lnTo>
                    <a:pt x="21880" y="1392"/>
                  </a:lnTo>
                  <a:cubicBezTo>
                    <a:pt x="22063" y="1664"/>
                    <a:pt x="22376" y="1841"/>
                    <a:pt x="22729" y="1841"/>
                  </a:cubicBezTo>
                  <a:cubicBezTo>
                    <a:pt x="23300" y="1841"/>
                    <a:pt x="23764" y="1381"/>
                    <a:pt x="23764" y="811"/>
                  </a:cubicBezTo>
                  <a:lnTo>
                    <a:pt x="23764" y="1"/>
                  </a:lnTo>
                  <a:close/>
                  <a:moveTo>
                    <a:pt x="17473" y="4646"/>
                  </a:moveTo>
                  <a:lnTo>
                    <a:pt x="15423" y="6159"/>
                  </a:lnTo>
                  <a:cubicBezTo>
                    <a:pt x="15596" y="6487"/>
                    <a:pt x="15939" y="6711"/>
                    <a:pt x="16336" y="6711"/>
                  </a:cubicBezTo>
                  <a:lnTo>
                    <a:pt x="26672" y="6711"/>
                  </a:lnTo>
                  <a:lnTo>
                    <a:pt x="26672" y="5014"/>
                  </a:lnTo>
                  <a:cubicBezTo>
                    <a:pt x="26672" y="4889"/>
                    <a:pt x="26668" y="4768"/>
                    <a:pt x="26664" y="4646"/>
                  </a:cubicBezTo>
                  <a:close/>
                  <a:moveTo>
                    <a:pt x="12070" y="8632"/>
                  </a:moveTo>
                  <a:lnTo>
                    <a:pt x="9880" y="10252"/>
                  </a:lnTo>
                  <a:lnTo>
                    <a:pt x="11220" y="10252"/>
                  </a:lnTo>
                  <a:cubicBezTo>
                    <a:pt x="11790" y="10252"/>
                    <a:pt x="12254" y="9788"/>
                    <a:pt x="12254" y="9221"/>
                  </a:cubicBezTo>
                  <a:cubicBezTo>
                    <a:pt x="12254" y="9000"/>
                    <a:pt x="12188" y="8801"/>
                    <a:pt x="12070" y="8632"/>
                  </a:cubicBezTo>
                  <a:close/>
                  <a:moveTo>
                    <a:pt x="16336" y="8187"/>
                  </a:moveTo>
                  <a:cubicBezTo>
                    <a:pt x="15766" y="8187"/>
                    <a:pt x="15302" y="8651"/>
                    <a:pt x="15302" y="9221"/>
                  </a:cubicBezTo>
                  <a:cubicBezTo>
                    <a:pt x="15302" y="9788"/>
                    <a:pt x="15766" y="10252"/>
                    <a:pt x="16336" y="10252"/>
                  </a:cubicBezTo>
                  <a:lnTo>
                    <a:pt x="26672" y="10252"/>
                  </a:lnTo>
                  <a:lnTo>
                    <a:pt x="26672" y="8187"/>
                  </a:lnTo>
                  <a:close/>
                  <a:moveTo>
                    <a:pt x="7881" y="11728"/>
                  </a:moveTo>
                  <a:lnTo>
                    <a:pt x="5084" y="13792"/>
                  </a:lnTo>
                  <a:lnTo>
                    <a:pt x="11220" y="13792"/>
                  </a:lnTo>
                  <a:cubicBezTo>
                    <a:pt x="11790" y="13792"/>
                    <a:pt x="12254" y="13333"/>
                    <a:pt x="12254" y="12762"/>
                  </a:cubicBezTo>
                  <a:cubicBezTo>
                    <a:pt x="12254" y="12192"/>
                    <a:pt x="11790" y="11728"/>
                    <a:pt x="11220" y="11728"/>
                  </a:cubicBezTo>
                  <a:close/>
                  <a:moveTo>
                    <a:pt x="16336" y="11728"/>
                  </a:moveTo>
                  <a:cubicBezTo>
                    <a:pt x="15766" y="11728"/>
                    <a:pt x="15302" y="12192"/>
                    <a:pt x="15302" y="12762"/>
                  </a:cubicBezTo>
                  <a:cubicBezTo>
                    <a:pt x="15302" y="13333"/>
                    <a:pt x="15766" y="13792"/>
                    <a:pt x="16336" y="13792"/>
                  </a:cubicBezTo>
                  <a:lnTo>
                    <a:pt x="26672" y="13792"/>
                  </a:lnTo>
                  <a:lnTo>
                    <a:pt x="26672" y="11728"/>
                  </a:lnTo>
                  <a:close/>
                  <a:moveTo>
                    <a:pt x="3085" y="15269"/>
                  </a:moveTo>
                  <a:lnTo>
                    <a:pt x="288" y="17334"/>
                  </a:lnTo>
                  <a:lnTo>
                    <a:pt x="9744" y="17334"/>
                  </a:lnTo>
                  <a:cubicBezTo>
                    <a:pt x="10314" y="17334"/>
                    <a:pt x="10778" y="16874"/>
                    <a:pt x="10778" y="16303"/>
                  </a:cubicBezTo>
                  <a:cubicBezTo>
                    <a:pt x="10778" y="15732"/>
                    <a:pt x="10314" y="15269"/>
                    <a:pt x="9744" y="15269"/>
                  </a:cubicBezTo>
                  <a:close/>
                  <a:moveTo>
                    <a:pt x="17812" y="15269"/>
                  </a:moveTo>
                  <a:cubicBezTo>
                    <a:pt x="17242" y="15269"/>
                    <a:pt x="16778" y="15732"/>
                    <a:pt x="16778" y="16303"/>
                  </a:cubicBezTo>
                  <a:cubicBezTo>
                    <a:pt x="16778" y="16874"/>
                    <a:pt x="17242" y="17334"/>
                    <a:pt x="17812" y="17334"/>
                  </a:cubicBezTo>
                  <a:lnTo>
                    <a:pt x="26672" y="17334"/>
                  </a:lnTo>
                  <a:lnTo>
                    <a:pt x="26672" y="15269"/>
                  </a:lnTo>
                  <a:close/>
                  <a:moveTo>
                    <a:pt x="1" y="18810"/>
                  </a:moveTo>
                  <a:lnTo>
                    <a:pt x="1" y="20875"/>
                  </a:lnTo>
                  <a:lnTo>
                    <a:pt x="9744" y="20875"/>
                  </a:lnTo>
                  <a:cubicBezTo>
                    <a:pt x="10314" y="20875"/>
                    <a:pt x="10778" y="20414"/>
                    <a:pt x="10778" y="19844"/>
                  </a:cubicBezTo>
                  <a:cubicBezTo>
                    <a:pt x="10778" y="19274"/>
                    <a:pt x="10314" y="18810"/>
                    <a:pt x="9744" y="18810"/>
                  </a:cubicBezTo>
                  <a:close/>
                  <a:moveTo>
                    <a:pt x="17812" y="18810"/>
                  </a:moveTo>
                  <a:cubicBezTo>
                    <a:pt x="17242" y="18810"/>
                    <a:pt x="16778" y="19274"/>
                    <a:pt x="16778" y="19844"/>
                  </a:cubicBezTo>
                  <a:cubicBezTo>
                    <a:pt x="16778" y="20414"/>
                    <a:pt x="17242" y="20875"/>
                    <a:pt x="17812" y="20875"/>
                  </a:cubicBezTo>
                  <a:lnTo>
                    <a:pt x="26672" y="20875"/>
                  </a:lnTo>
                  <a:lnTo>
                    <a:pt x="26672" y="18810"/>
                  </a:lnTo>
                  <a:close/>
                  <a:moveTo>
                    <a:pt x="1" y="22351"/>
                  </a:moveTo>
                  <a:lnTo>
                    <a:pt x="1" y="24415"/>
                  </a:lnTo>
                  <a:lnTo>
                    <a:pt x="11220" y="24415"/>
                  </a:lnTo>
                  <a:cubicBezTo>
                    <a:pt x="11790" y="24415"/>
                    <a:pt x="12254" y="23956"/>
                    <a:pt x="12254" y="23385"/>
                  </a:cubicBezTo>
                  <a:cubicBezTo>
                    <a:pt x="12254" y="22814"/>
                    <a:pt x="11790" y="22351"/>
                    <a:pt x="11220" y="22351"/>
                  </a:cubicBezTo>
                  <a:close/>
                  <a:moveTo>
                    <a:pt x="16336" y="22351"/>
                  </a:moveTo>
                  <a:cubicBezTo>
                    <a:pt x="15766" y="22351"/>
                    <a:pt x="15302" y="22814"/>
                    <a:pt x="15302" y="23385"/>
                  </a:cubicBezTo>
                  <a:cubicBezTo>
                    <a:pt x="15302" y="23956"/>
                    <a:pt x="15766" y="24415"/>
                    <a:pt x="16336" y="24415"/>
                  </a:cubicBezTo>
                  <a:lnTo>
                    <a:pt x="26672" y="24415"/>
                  </a:lnTo>
                  <a:lnTo>
                    <a:pt x="26672" y="22351"/>
                  </a:lnTo>
                  <a:close/>
                  <a:moveTo>
                    <a:pt x="1" y="25891"/>
                  </a:moveTo>
                  <a:lnTo>
                    <a:pt x="1" y="27960"/>
                  </a:lnTo>
                  <a:lnTo>
                    <a:pt x="11220" y="27960"/>
                  </a:lnTo>
                  <a:cubicBezTo>
                    <a:pt x="11790" y="27960"/>
                    <a:pt x="12254" y="27496"/>
                    <a:pt x="12254" y="26926"/>
                  </a:cubicBezTo>
                  <a:cubicBezTo>
                    <a:pt x="12254" y="26355"/>
                    <a:pt x="11790" y="25891"/>
                    <a:pt x="11220" y="25891"/>
                  </a:cubicBezTo>
                  <a:close/>
                  <a:moveTo>
                    <a:pt x="16336" y="25891"/>
                  </a:moveTo>
                  <a:cubicBezTo>
                    <a:pt x="15766" y="25891"/>
                    <a:pt x="15302" y="26355"/>
                    <a:pt x="15302" y="26926"/>
                  </a:cubicBezTo>
                  <a:cubicBezTo>
                    <a:pt x="15302" y="27496"/>
                    <a:pt x="15766" y="27960"/>
                    <a:pt x="16336" y="27960"/>
                  </a:cubicBezTo>
                  <a:lnTo>
                    <a:pt x="26672" y="27960"/>
                  </a:lnTo>
                  <a:lnTo>
                    <a:pt x="26672" y="25891"/>
                  </a:lnTo>
                  <a:close/>
                  <a:moveTo>
                    <a:pt x="1" y="29433"/>
                  </a:moveTo>
                  <a:lnTo>
                    <a:pt x="1" y="30301"/>
                  </a:lnTo>
                  <a:cubicBezTo>
                    <a:pt x="1" y="30709"/>
                    <a:pt x="26" y="31107"/>
                    <a:pt x="82" y="31501"/>
                  </a:cubicBezTo>
                  <a:lnTo>
                    <a:pt x="11220" y="31501"/>
                  </a:lnTo>
                  <a:cubicBezTo>
                    <a:pt x="11790" y="31501"/>
                    <a:pt x="12254" y="31037"/>
                    <a:pt x="12254" y="30466"/>
                  </a:cubicBezTo>
                  <a:cubicBezTo>
                    <a:pt x="12254" y="29897"/>
                    <a:pt x="11790" y="29433"/>
                    <a:pt x="11220" y="29433"/>
                  </a:cubicBezTo>
                  <a:close/>
                  <a:moveTo>
                    <a:pt x="16336" y="29433"/>
                  </a:moveTo>
                  <a:cubicBezTo>
                    <a:pt x="15766" y="29433"/>
                    <a:pt x="15302" y="29897"/>
                    <a:pt x="15302" y="30466"/>
                  </a:cubicBezTo>
                  <a:cubicBezTo>
                    <a:pt x="15302" y="31037"/>
                    <a:pt x="15766" y="31501"/>
                    <a:pt x="16336" y="31501"/>
                  </a:cubicBezTo>
                  <a:lnTo>
                    <a:pt x="26587" y="31501"/>
                  </a:lnTo>
                  <a:cubicBezTo>
                    <a:pt x="26642" y="31107"/>
                    <a:pt x="26672" y="30709"/>
                    <a:pt x="26672" y="30301"/>
                  </a:cubicBezTo>
                  <a:lnTo>
                    <a:pt x="26672" y="29433"/>
                  </a:lnTo>
                  <a:close/>
                  <a:moveTo>
                    <a:pt x="22729" y="33592"/>
                  </a:moveTo>
                  <a:cubicBezTo>
                    <a:pt x="22159" y="33592"/>
                    <a:pt x="21699" y="34052"/>
                    <a:pt x="21699" y="34623"/>
                  </a:cubicBezTo>
                  <a:lnTo>
                    <a:pt x="21699" y="35867"/>
                  </a:lnTo>
                  <a:lnTo>
                    <a:pt x="21699" y="38086"/>
                  </a:lnTo>
                  <a:cubicBezTo>
                    <a:pt x="22454" y="37737"/>
                    <a:pt x="23145" y="37280"/>
                    <a:pt x="23764" y="36735"/>
                  </a:cubicBezTo>
                  <a:lnTo>
                    <a:pt x="23764" y="35855"/>
                  </a:lnTo>
                  <a:lnTo>
                    <a:pt x="23764" y="34623"/>
                  </a:lnTo>
                  <a:cubicBezTo>
                    <a:pt x="23764" y="34052"/>
                    <a:pt x="23300" y="33592"/>
                    <a:pt x="22729" y="33592"/>
                  </a:cubicBezTo>
                  <a:close/>
                  <a:moveTo>
                    <a:pt x="5220" y="33592"/>
                  </a:moveTo>
                  <a:cubicBezTo>
                    <a:pt x="4650" y="33592"/>
                    <a:pt x="4190" y="34052"/>
                    <a:pt x="4190" y="34623"/>
                  </a:cubicBezTo>
                  <a:lnTo>
                    <a:pt x="4190" y="35466"/>
                  </a:lnTo>
                  <a:lnTo>
                    <a:pt x="4190" y="37671"/>
                  </a:lnTo>
                  <a:cubicBezTo>
                    <a:pt x="4827" y="38053"/>
                    <a:pt x="5522" y="38351"/>
                    <a:pt x="6254" y="38557"/>
                  </a:cubicBezTo>
                  <a:lnTo>
                    <a:pt x="6254" y="35845"/>
                  </a:lnTo>
                  <a:lnTo>
                    <a:pt x="6254" y="34623"/>
                  </a:lnTo>
                  <a:cubicBezTo>
                    <a:pt x="6254" y="34052"/>
                    <a:pt x="5790" y="33592"/>
                    <a:pt x="5220" y="33592"/>
                  </a:cubicBezTo>
                  <a:close/>
                  <a:moveTo>
                    <a:pt x="8665" y="33592"/>
                  </a:moveTo>
                  <a:cubicBezTo>
                    <a:pt x="8095" y="33592"/>
                    <a:pt x="7631" y="34052"/>
                    <a:pt x="7631" y="34623"/>
                  </a:cubicBezTo>
                  <a:lnTo>
                    <a:pt x="7631" y="35870"/>
                  </a:lnTo>
                  <a:lnTo>
                    <a:pt x="7631" y="38822"/>
                  </a:lnTo>
                  <a:cubicBezTo>
                    <a:pt x="7941" y="38859"/>
                    <a:pt x="8253" y="38874"/>
                    <a:pt x="8573" y="38874"/>
                  </a:cubicBezTo>
                  <a:lnTo>
                    <a:pt x="9696" y="38874"/>
                  </a:lnTo>
                  <a:lnTo>
                    <a:pt x="9696" y="35885"/>
                  </a:lnTo>
                  <a:lnTo>
                    <a:pt x="9696" y="34623"/>
                  </a:lnTo>
                  <a:cubicBezTo>
                    <a:pt x="9696" y="34052"/>
                    <a:pt x="9232" y="33592"/>
                    <a:pt x="8665" y="33592"/>
                  </a:cubicBezTo>
                  <a:close/>
                  <a:moveTo>
                    <a:pt x="12107" y="33592"/>
                  </a:moveTo>
                  <a:cubicBezTo>
                    <a:pt x="11536" y="33592"/>
                    <a:pt x="11072" y="34052"/>
                    <a:pt x="11072" y="34623"/>
                  </a:cubicBezTo>
                  <a:lnTo>
                    <a:pt x="11072" y="35892"/>
                  </a:lnTo>
                  <a:lnTo>
                    <a:pt x="11072" y="38874"/>
                  </a:lnTo>
                  <a:lnTo>
                    <a:pt x="13141" y="38874"/>
                  </a:lnTo>
                  <a:lnTo>
                    <a:pt x="13141" y="35892"/>
                  </a:lnTo>
                  <a:lnTo>
                    <a:pt x="13141" y="34623"/>
                  </a:lnTo>
                  <a:cubicBezTo>
                    <a:pt x="13141" y="34052"/>
                    <a:pt x="12677" y="33592"/>
                    <a:pt x="12107" y="33592"/>
                  </a:cubicBezTo>
                  <a:close/>
                  <a:moveTo>
                    <a:pt x="15842" y="33592"/>
                  </a:moveTo>
                  <a:cubicBezTo>
                    <a:pt x="15276" y="33592"/>
                    <a:pt x="14812" y="34052"/>
                    <a:pt x="14812" y="34623"/>
                  </a:cubicBezTo>
                  <a:lnTo>
                    <a:pt x="14812" y="35892"/>
                  </a:lnTo>
                  <a:lnTo>
                    <a:pt x="14812" y="38874"/>
                  </a:lnTo>
                  <a:lnTo>
                    <a:pt x="16877" y="38874"/>
                  </a:lnTo>
                  <a:lnTo>
                    <a:pt x="16877" y="35889"/>
                  </a:lnTo>
                  <a:lnTo>
                    <a:pt x="16877" y="34623"/>
                  </a:lnTo>
                  <a:cubicBezTo>
                    <a:pt x="16877" y="34052"/>
                    <a:pt x="16413" y="33592"/>
                    <a:pt x="15842" y="33592"/>
                  </a:cubicBezTo>
                  <a:close/>
                  <a:moveTo>
                    <a:pt x="19288" y="33592"/>
                  </a:moveTo>
                  <a:cubicBezTo>
                    <a:pt x="18718" y="33592"/>
                    <a:pt x="18254" y="34052"/>
                    <a:pt x="18254" y="34623"/>
                  </a:cubicBezTo>
                  <a:lnTo>
                    <a:pt x="18254" y="35882"/>
                  </a:lnTo>
                  <a:lnTo>
                    <a:pt x="18254" y="38874"/>
                  </a:lnTo>
                  <a:cubicBezTo>
                    <a:pt x="18968" y="38859"/>
                    <a:pt x="19660" y="38760"/>
                    <a:pt x="20319" y="38583"/>
                  </a:cubicBezTo>
                  <a:lnTo>
                    <a:pt x="20319" y="35874"/>
                  </a:lnTo>
                  <a:lnTo>
                    <a:pt x="20319" y="34623"/>
                  </a:lnTo>
                  <a:cubicBezTo>
                    <a:pt x="20319" y="34052"/>
                    <a:pt x="19858" y="33592"/>
                    <a:pt x="19288" y="33592"/>
                  </a:cubicBezTo>
                  <a:close/>
                </a:path>
              </a:pathLst>
            </a:custGeom>
            <a:solidFill>
              <a:srgbClr val="412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4557613" y="2831263"/>
              <a:ext cx="50151" cy="50151"/>
            </a:xfrm>
            <a:custGeom>
              <a:rect b="b" l="l" r="r" t="t"/>
              <a:pathLst>
                <a:path extrusionOk="0" h="2305" w="2305">
                  <a:moveTo>
                    <a:pt x="1152" y="0"/>
                  </a:moveTo>
                  <a:cubicBezTo>
                    <a:pt x="515" y="0"/>
                    <a:pt x="0" y="515"/>
                    <a:pt x="0" y="1152"/>
                  </a:cubicBezTo>
                  <a:cubicBezTo>
                    <a:pt x="0" y="1789"/>
                    <a:pt x="515" y="2304"/>
                    <a:pt x="1152" y="2304"/>
                  </a:cubicBezTo>
                  <a:cubicBezTo>
                    <a:pt x="1789" y="2304"/>
                    <a:pt x="2304" y="1789"/>
                    <a:pt x="2304" y="1152"/>
                  </a:cubicBezTo>
                  <a:cubicBezTo>
                    <a:pt x="2304" y="515"/>
                    <a:pt x="1789" y="0"/>
                    <a:pt x="115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4295545" y="2913739"/>
              <a:ext cx="81233" cy="29318"/>
            </a:xfrm>
            <a:custGeom>
              <a:rect b="b" l="l" r="r" t="t"/>
              <a:pathLst>
                <a:path extrusionOk="0" h="1492" w="4134">
                  <a:moveTo>
                    <a:pt x="0" y="1"/>
                  </a:moveTo>
                  <a:lnTo>
                    <a:pt x="0" y="1492"/>
                  </a:lnTo>
                  <a:cubicBezTo>
                    <a:pt x="48" y="1484"/>
                    <a:pt x="95" y="1477"/>
                    <a:pt x="148" y="1477"/>
                  </a:cubicBezTo>
                  <a:lnTo>
                    <a:pt x="4133" y="1477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436645" y="3207886"/>
              <a:ext cx="27078" cy="88111"/>
            </a:xfrm>
            <a:custGeom>
              <a:rect b="b" l="l" r="r" t="t"/>
              <a:pathLst>
                <a:path extrusionOk="0" h="4484" w="1378">
                  <a:moveTo>
                    <a:pt x="0" y="1"/>
                  </a:moveTo>
                  <a:lnTo>
                    <a:pt x="0" y="2713"/>
                  </a:lnTo>
                  <a:lnTo>
                    <a:pt x="0" y="4289"/>
                  </a:lnTo>
                  <a:cubicBezTo>
                    <a:pt x="445" y="4388"/>
                    <a:pt x="906" y="4455"/>
                    <a:pt x="1377" y="4484"/>
                  </a:cubicBezTo>
                  <a:lnTo>
                    <a:pt x="1377" y="2978"/>
                  </a:lnTo>
                  <a:lnTo>
                    <a:pt x="1377" y="26"/>
                  </a:lnTo>
                  <a:cubicBezTo>
                    <a:pt x="843" y="19"/>
                    <a:pt x="379" y="11"/>
                    <a:pt x="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5545" y="3052677"/>
              <a:ext cx="81233" cy="29534"/>
            </a:xfrm>
            <a:custGeom>
              <a:rect b="b" l="l" r="r" t="t"/>
              <a:pathLst>
                <a:path extrusionOk="0" h="1503" w="4134">
                  <a:moveTo>
                    <a:pt x="0" y="0"/>
                  </a:moveTo>
                  <a:lnTo>
                    <a:pt x="0" y="1502"/>
                  </a:lnTo>
                  <a:cubicBezTo>
                    <a:pt x="48" y="1498"/>
                    <a:pt x="95" y="1488"/>
                    <a:pt x="148" y="1488"/>
                  </a:cubicBezTo>
                  <a:lnTo>
                    <a:pt x="4133" y="1488"/>
                  </a:lnTo>
                  <a:lnTo>
                    <a:pt x="4133" y="15"/>
                  </a:lnTo>
                  <a:lnTo>
                    <a:pt x="148" y="15"/>
                  </a:lnTo>
                  <a:cubicBezTo>
                    <a:pt x="95" y="15"/>
                    <a:pt x="48" y="4"/>
                    <a:pt x="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374377" y="2801857"/>
              <a:ext cx="2397" cy="1749"/>
            </a:xfrm>
            <a:custGeom>
              <a:rect b="b" l="l" r="r" t="t"/>
              <a:pathLst>
                <a:path extrusionOk="0" h="89" w="122">
                  <a:moveTo>
                    <a:pt x="121" y="0"/>
                  </a:moveTo>
                  <a:lnTo>
                    <a:pt x="0" y="89"/>
                  </a:lnTo>
                  <a:lnTo>
                    <a:pt x="121" y="89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D2A4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5545" y="2983041"/>
              <a:ext cx="81233" cy="29593"/>
            </a:xfrm>
            <a:custGeom>
              <a:rect b="b" l="l" r="r" t="t"/>
              <a:pathLst>
                <a:path extrusionOk="0" h="1506" w="4134">
                  <a:moveTo>
                    <a:pt x="0" y="0"/>
                  </a:moveTo>
                  <a:lnTo>
                    <a:pt x="0" y="1505"/>
                  </a:lnTo>
                  <a:cubicBezTo>
                    <a:pt x="48" y="1498"/>
                    <a:pt x="95" y="1490"/>
                    <a:pt x="148" y="1490"/>
                  </a:cubicBezTo>
                  <a:lnTo>
                    <a:pt x="4133" y="1490"/>
                  </a:lnTo>
                  <a:lnTo>
                    <a:pt x="4133" y="14"/>
                  </a:lnTo>
                  <a:lnTo>
                    <a:pt x="148" y="14"/>
                  </a:lnTo>
                  <a:cubicBezTo>
                    <a:pt x="95" y="14"/>
                    <a:pt x="48" y="7"/>
                    <a:pt x="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4780680" y="3207748"/>
              <a:ext cx="50304" cy="55040"/>
            </a:xfrm>
            <a:custGeom>
              <a:rect b="b" l="l" r="r" t="t"/>
              <a:pathLst>
                <a:path extrusionOk="0" h="2801" w="2560">
                  <a:moveTo>
                    <a:pt x="2559" y="0"/>
                  </a:moveTo>
                  <a:lnTo>
                    <a:pt x="2559" y="0"/>
                  </a:lnTo>
                  <a:cubicBezTo>
                    <a:pt x="2092" y="4"/>
                    <a:pt x="1521" y="8"/>
                    <a:pt x="874" y="11"/>
                  </a:cubicBezTo>
                  <a:cubicBezTo>
                    <a:pt x="594" y="15"/>
                    <a:pt x="303" y="15"/>
                    <a:pt x="1" y="18"/>
                  </a:cubicBezTo>
                  <a:lnTo>
                    <a:pt x="1" y="898"/>
                  </a:lnTo>
                  <a:lnTo>
                    <a:pt x="1" y="2801"/>
                  </a:lnTo>
                  <a:cubicBezTo>
                    <a:pt x="1035" y="2058"/>
                    <a:pt x="1907" y="1100"/>
                    <a:pt x="255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712989" y="3208318"/>
              <a:ext cx="27156" cy="84279"/>
            </a:xfrm>
            <a:custGeom>
              <a:rect b="b" l="l" r="r" t="t"/>
              <a:pathLst>
                <a:path extrusionOk="0" h="4289" w="1382">
                  <a:moveTo>
                    <a:pt x="1381" y="1"/>
                  </a:moveTo>
                  <a:cubicBezTo>
                    <a:pt x="932" y="4"/>
                    <a:pt x="471" y="4"/>
                    <a:pt x="1" y="8"/>
                  </a:cubicBezTo>
                  <a:lnTo>
                    <a:pt x="1" y="2717"/>
                  </a:lnTo>
                  <a:lnTo>
                    <a:pt x="1" y="4289"/>
                  </a:lnTo>
                  <a:cubicBezTo>
                    <a:pt x="476" y="4190"/>
                    <a:pt x="935" y="4053"/>
                    <a:pt x="1381" y="3884"/>
                  </a:cubicBezTo>
                  <a:lnTo>
                    <a:pt x="1381" y="2220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504257" y="3208691"/>
              <a:ext cx="27078" cy="87737"/>
            </a:xfrm>
            <a:custGeom>
              <a:rect b="b" l="l" r="r" t="t"/>
              <a:pathLst>
                <a:path extrusionOk="0" h="4465" w="1378">
                  <a:moveTo>
                    <a:pt x="1" y="0"/>
                  </a:moveTo>
                  <a:lnTo>
                    <a:pt x="1" y="2989"/>
                  </a:lnTo>
                  <a:lnTo>
                    <a:pt x="1" y="4465"/>
                  </a:lnTo>
                  <a:lnTo>
                    <a:pt x="1377" y="4465"/>
                  </a:lnTo>
                  <a:lnTo>
                    <a:pt x="1377" y="2989"/>
                  </a:lnTo>
                  <a:lnTo>
                    <a:pt x="1377" y="7"/>
                  </a:lnTo>
                  <a:cubicBezTo>
                    <a:pt x="903" y="4"/>
                    <a:pt x="443" y="4"/>
                    <a:pt x="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4571968" y="3208829"/>
              <a:ext cx="32855" cy="87600"/>
            </a:xfrm>
            <a:custGeom>
              <a:rect b="b" l="l" r="r" t="t"/>
              <a:pathLst>
                <a:path extrusionOk="0" h="4458" w="1672">
                  <a:moveTo>
                    <a:pt x="0" y="0"/>
                  </a:moveTo>
                  <a:lnTo>
                    <a:pt x="0" y="2982"/>
                  </a:lnTo>
                  <a:lnTo>
                    <a:pt x="0" y="4458"/>
                  </a:lnTo>
                  <a:lnTo>
                    <a:pt x="1671" y="4458"/>
                  </a:lnTo>
                  <a:lnTo>
                    <a:pt x="1671" y="2982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4645357" y="3208613"/>
              <a:ext cx="27097" cy="87816"/>
            </a:xfrm>
            <a:custGeom>
              <a:rect b="b" l="l" r="r" t="t"/>
              <a:pathLst>
                <a:path extrusionOk="0" h="4469" w="1379">
                  <a:moveTo>
                    <a:pt x="1378" y="1"/>
                  </a:moveTo>
                  <a:cubicBezTo>
                    <a:pt x="921" y="4"/>
                    <a:pt x="461" y="4"/>
                    <a:pt x="1" y="8"/>
                  </a:cubicBezTo>
                  <a:lnTo>
                    <a:pt x="1" y="2993"/>
                  </a:lnTo>
                  <a:lnTo>
                    <a:pt x="1" y="4469"/>
                  </a:lnTo>
                  <a:lnTo>
                    <a:pt x="1378" y="4469"/>
                  </a:lnTo>
                  <a:lnTo>
                    <a:pt x="1378" y="2993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5545" y="2844161"/>
              <a:ext cx="81233" cy="29043"/>
            </a:xfrm>
            <a:custGeom>
              <a:rect b="b" l="l" r="r" t="t"/>
              <a:pathLst>
                <a:path extrusionOk="0" h="1478" w="4134">
                  <a:moveTo>
                    <a:pt x="1215" y="1"/>
                  </a:moveTo>
                  <a:lnTo>
                    <a:pt x="0" y="898"/>
                  </a:lnTo>
                  <a:lnTo>
                    <a:pt x="0" y="1477"/>
                  </a:lnTo>
                  <a:lnTo>
                    <a:pt x="4133" y="1477"/>
                  </a:lnTo>
                  <a:lnTo>
                    <a:pt x="413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374003" y="2491145"/>
              <a:ext cx="482093" cy="717736"/>
            </a:xfrm>
            <a:custGeom>
              <a:rect b="b" l="l" r="r" t="t"/>
              <a:pathLst>
                <a:path extrusionOk="0" h="36526" w="24534">
                  <a:moveTo>
                    <a:pt x="21556" y="0"/>
                  </a:moveTo>
                  <a:lnTo>
                    <a:pt x="20698" y="634"/>
                  </a:lnTo>
                  <a:lnTo>
                    <a:pt x="20698" y="1444"/>
                  </a:lnTo>
                  <a:cubicBezTo>
                    <a:pt x="20698" y="2014"/>
                    <a:pt x="20234" y="2474"/>
                    <a:pt x="19663" y="2474"/>
                  </a:cubicBezTo>
                  <a:cubicBezTo>
                    <a:pt x="19310" y="2474"/>
                    <a:pt x="18997" y="2297"/>
                    <a:pt x="18814" y="2025"/>
                  </a:cubicBezTo>
                  <a:lnTo>
                    <a:pt x="14407" y="5279"/>
                  </a:lnTo>
                  <a:lnTo>
                    <a:pt x="24534" y="5279"/>
                  </a:lnTo>
                  <a:lnTo>
                    <a:pt x="24534" y="4767"/>
                  </a:lnTo>
                  <a:lnTo>
                    <a:pt x="24534" y="4752"/>
                  </a:lnTo>
                  <a:lnTo>
                    <a:pt x="24534" y="4749"/>
                  </a:lnTo>
                  <a:lnTo>
                    <a:pt x="24534" y="4738"/>
                  </a:lnTo>
                  <a:lnTo>
                    <a:pt x="24534" y="4723"/>
                  </a:lnTo>
                  <a:lnTo>
                    <a:pt x="24534" y="4720"/>
                  </a:lnTo>
                  <a:lnTo>
                    <a:pt x="24534" y="4712"/>
                  </a:lnTo>
                  <a:lnTo>
                    <a:pt x="24534" y="4704"/>
                  </a:lnTo>
                  <a:lnTo>
                    <a:pt x="24534" y="4694"/>
                  </a:lnTo>
                  <a:lnTo>
                    <a:pt x="24534" y="4690"/>
                  </a:lnTo>
                  <a:lnTo>
                    <a:pt x="24534" y="4682"/>
                  </a:lnTo>
                  <a:lnTo>
                    <a:pt x="24534" y="4675"/>
                  </a:lnTo>
                  <a:lnTo>
                    <a:pt x="24534" y="4668"/>
                  </a:lnTo>
                  <a:lnTo>
                    <a:pt x="24534" y="4657"/>
                  </a:lnTo>
                  <a:lnTo>
                    <a:pt x="24534" y="4653"/>
                  </a:lnTo>
                  <a:cubicBezTo>
                    <a:pt x="24511" y="2949"/>
                    <a:pt x="24026" y="1359"/>
                    <a:pt x="23193" y="0"/>
                  </a:cubicBezTo>
                  <a:close/>
                  <a:moveTo>
                    <a:pt x="10620" y="17433"/>
                  </a:moveTo>
                  <a:cubicBezTo>
                    <a:pt x="11257" y="17433"/>
                    <a:pt x="11772" y="17948"/>
                    <a:pt x="11772" y="18585"/>
                  </a:cubicBezTo>
                  <a:cubicBezTo>
                    <a:pt x="11772" y="19222"/>
                    <a:pt x="11257" y="19737"/>
                    <a:pt x="10620" y="19737"/>
                  </a:cubicBezTo>
                  <a:cubicBezTo>
                    <a:pt x="9983" y="19737"/>
                    <a:pt x="9468" y="19222"/>
                    <a:pt x="9468" y="18585"/>
                  </a:cubicBezTo>
                  <a:cubicBezTo>
                    <a:pt x="9468" y="17948"/>
                    <a:pt x="9983" y="17433"/>
                    <a:pt x="10620" y="17433"/>
                  </a:cubicBezTo>
                  <a:close/>
                  <a:moveTo>
                    <a:pt x="12357" y="6792"/>
                  </a:moveTo>
                  <a:lnTo>
                    <a:pt x="9004" y="9265"/>
                  </a:lnTo>
                  <a:cubicBezTo>
                    <a:pt x="9122" y="9434"/>
                    <a:pt x="9188" y="9633"/>
                    <a:pt x="9188" y="9854"/>
                  </a:cubicBezTo>
                  <a:cubicBezTo>
                    <a:pt x="9188" y="10421"/>
                    <a:pt x="8724" y="10885"/>
                    <a:pt x="8154" y="10885"/>
                  </a:cubicBezTo>
                  <a:lnTo>
                    <a:pt x="6814" y="10885"/>
                  </a:lnTo>
                  <a:lnTo>
                    <a:pt x="4815" y="12361"/>
                  </a:lnTo>
                  <a:lnTo>
                    <a:pt x="8154" y="12361"/>
                  </a:lnTo>
                  <a:cubicBezTo>
                    <a:pt x="8724" y="12361"/>
                    <a:pt x="9188" y="12825"/>
                    <a:pt x="9188" y="13395"/>
                  </a:cubicBezTo>
                  <a:cubicBezTo>
                    <a:pt x="9188" y="13966"/>
                    <a:pt x="8724" y="14425"/>
                    <a:pt x="8154" y="14425"/>
                  </a:cubicBezTo>
                  <a:lnTo>
                    <a:pt x="2018" y="14425"/>
                  </a:lnTo>
                  <a:lnTo>
                    <a:pt x="140" y="15813"/>
                  </a:lnTo>
                  <a:lnTo>
                    <a:pt x="140" y="15902"/>
                  </a:lnTo>
                  <a:lnTo>
                    <a:pt x="6678" y="15902"/>
                  </a:lnTo>
                  <a:cubicBezTo>
                    <a:pt x="7248" y="15902"/>
                    <a:pt x="7712" y="16365"/>
                    <a:pt x="7712" y="16936"/>
                  </a:cubicBezTo>
                  <a:cubicBezTo>
                    <a:pt x="7712" y="17507"/>
                    <a:pt x="7248" y="17967"/>
                    <a:pt x="6678" y="17967"/>
                  </a:cubicBezTo>
                  <a:lnTo>
                    <a:pt x="140" y="17967"/>
                  </a:lnTo>
                  <a:lnTo>
                    <a:pt x="140" y="19443"/>
                  </a:lnTo>
                  <a:lnTo>
                    <a:pt x="6678" y="19443"/>
                  </a:lnTo>
                  <a:cubicBezTo>
                    <a:pt x="7248" y="19443"/>
                    <a:pt x="7712" y="19907"/>
                    <a:pt x="7712" y="20477"/>
                  </a:cubicBezTo>
                  <a:cubicBezTo>
                    <a:pt x="7712" y="21047"/>
                    <a:pt x="7248" y="21508"/>
                    <a:pt x="6678" y="21508"/>
                  </a:cubicBezTo>
                  <a:lnTo>
                    <a:pt x="140" y="21508"/>
                  </a:lnTo>
                  <a:lnTo>
                    <a:pt x="140" y="22984"/>
                  </a:lnTo>
                  <a:lnTo>
                    <a:pt x="8154" y="22984"/>
                  </a:lnTo>
                  <a:cubicBezTo>
                    <a:pt x="8724" y="22984"/>
                    <a:pt x="9188" y="23447"/>
                    <a:pt x="9188" y="24018"/>
                  </a:cubicBezTo>
                  <a:cubicBezTo>
                    <a:pt x="9188" y="24589"/>
                    <a:pt x="8724" y="25048"/>
                    <a:pt x="8154" y="25048"/>
                  </a:cubicBezTo>
                  <a:lnTo>
                    <a:pt x="140" y="25048"/>
                  </a:lnTo>
                  <a:lnTo>
                    <a:pt x="140" y="26524"/>
                  </a:lnTo>
                  <a:lnTo>
                    <a:pt x="8154" y="26524"/>
                  </a:lnTo>
                  <a:cubicBezTo>
                    <a:pt x="8724" y="26524"/>
                    <a:pt x="9188" y="26988"/>
                    <a:pt x="9188" y="27559"/>
                  </a:cubicBezTo>
                  <a:cubicBezTo>
                    <a:pt x="9188" y="28129"/>
                    <a:pt x="8724" y="28593"/>
                    <a:pt x="8154" y="28593"/>
                  </a:cubicBezTo>
                  <a:lnTo>
                    <a:pt x="140" y="28593"/>
                  </a:lnTo>
                  <a:lnTo>
                    <a:pt x="140" y="30066"/>
                  </a:lnTo>
                  <a:lnTo>
                    <a:pt x="8154" y="30066"/>
                  </a:lnTo>
                  <a:cubicBezTo>
                    <a:pt x="8724" y="30066"/>
                    <a:pt x="9188" y="30530"/>
                    <a:pt x="9188" y="31099"/>
                  </a:cubicBezTo>
                  <a:cubicBezTo>
                    <a:pt x="9188" y="31670"/>
                    <a:pt x="8724" y="32134"/>
                    <a:pt x="8154" y="32134"/>
                  </a:cubicBezTo>
                  <a:lnTo>
                    <a:pt x="140" y="32134"/>
                  </a:lnTo>
                  <a:lnTo>
                    <a:pt x="140" y="32999"/>
                  </a:lnTo>
                  <a:cubicBezTo>
                    <a:pt x="140" y="32999"/>
                    <a:pt x="1" y="33448"/>
                    <a:pt x="1" y="34023"/>
                  </a:cubicBezTo>
                  <a:cubicBezTo>
                    <a:pt x="1" y="34721"/>
                    <a:pt x="207" y="35605"/>
                    <a:pt x="1124" y="36099"/>
                  </a:cubicBezTo>
                  <a:lnTo>
                    <a:pt x="1124" y="35256"/>
                  </a:lnTo>
                  <a:cubicBezTo>
                    <a:pt x="1124" y="34685"/>
                    <a:pt x="1584" y="34225"/>
                    <a:pt x="2154" y="34225"/>
                  </a:cubicBezTo>
                  <a:cubicBezTo>
                    <a:pt x="2724" y="34225"/>
                    <a:pt x="3188" y="34685"/>
                    <a:pt x="3188" y="35256"/>
                  </a:cubicBezTo>
                  <a:lnTo>
                    <a:pt x="3188" y="36478"/>
                  </a:lnTo>
                  <a:cubicBezTo>
                    <a:pt x="3567" y="36488"/>
                    <a:pt x="4031" y="36496"/>
                    <a:pt x="4565" y="36503"/>
                  </a:cubicBezTo>
                  <a:lnTo>
                    <a:pt x="4565" y="35256"/>
                  </a:lnTo>
                  <a:cubicBezTo>
                    <a:pt x="4565" y="34685"/>
                    <a:pt x="5029" y="34225"/>
                    <a:pt x="5599" y="34225"/>
                  </a:cubicBezTo>
                  <a:cubicBezTo>
                    <a:pt x="6166" y="34225"/>
                    <a:pt x="6630" y="34685"/>
                    <a:pt x="6630" y="35256"/>
                  </a:cubicBezTo>
                  <a:lnTo>
                    <a:pt x="6630" y="36518"/>
                  </a:lnTo>
                  <a:cubicBezTo>
                    <a:pt x="7072" y="36522"/>
                    <a:pt x="7532" y="36522"/>
                    <a:pt x="8006" y="36525"/>
                  </a:cubicBezTo>
                  <a:lnTo>
                    <a:pt x="8006" y="35256"/>
                  </a:lnTo>
                  <a:cubicBezTo>
                    <a:pt x="8006" y="34685"/>
                    <a:pt x="8470" y="34225"/>
                    <a:pt x="9041" y="34225"/>
                  </a:cubicBezTo>
                  <a:cubicBezTo>
                    <a:pt x="9611" y="34225"/>
                    <a:pt x="10075" y="34685"/>
                    <a:pt x="10075" y="35256"/>
                  </a:cubicBezTo>
                  <a:lnTo>
                    <a:pt x="10075" y="36525"/>
                  </a:lnTo>
                  <a:lnTo>
                    <a:pt x="11746" y="36525"/>
                  </a:lnTo>
                  <a:lnTo>
                    <a:pt x="11746" y="35256"/>
                  </a:lnTo>
                  <a:cubicBezTo>
                    <a:pt x="11746" y="34685"/>
                    <a:pt x="12210" y="34225"/>
                    <a:pt x="12776" y="34225"/>
                  </a:cubicBezTo>
                  <a:cubicBezTo>
                    <a:pt x="13347" y="34225"/>
                    <a:pt x="13811" y="34685"/>
                    <a:pt x="13811" y="35256"/>
                  </a:cubicBezTo>
                  <a:lnTo>
                    <a:pt x="13811" y="36522"/>
                  </a:lnTo>
                  <a:cubicBezTo>
                    <a:pt x="14271" y="36518"/>
                    <a:pt x="14731" y="36518"/>
                    <a:pt x="15188" y="36515"/>
                  </a:cubicBezTo>
                  <a:lnTo>
                    <a:pt x="15188" y="35256"/>
                  </a:lnTo>
                  <a:cubicBezTo>
                    <a:pt x="15188" y="34685"/>
                    <a:pt x="15652" y="34225"/>
                    <a:pt x="16222" y="34225"/>
                  </a:cubicBezTo>
                  <a:cubicBezTo>
                    <a:pt x="16792" y="34225"/>
                    <a:pt x="17253" y="34685"/>
                    <a:pt x="17253" y="35256"/>
                  </a:cubicBezTo>
                  <a:lnTo>
                    <a:pt x="17253" y="36507"/>
                  </a:lnTo>
                  <a:cubicBezTo>
                    <a:pt x="17723" y="36503"/>
                    <a:pt x="18184" y="36503"/>
                    <a:pt x="18633" y="36500"/>
                  </a:cubicBezTo>
                  <a:lnTo>
                    <a:pt x="18633" y="35256"/>
                  </a:lnTo>
                  <a:cubicBezTo>
                    <a:pt x="18633" y="34685"/>
                    <a:pt x="19093" y="34225"/>
                    <a:pt x="19663" y="34225"/>
                  </a:cubicBezTo>
                  <a:cubicBezTo>
                    <a:pt x="20234" y="34225"/>
                    <a:pt x="20698" y="34685"/>
                    <a:pt x="20698" y="35256"/>
                  </a:cubicBezTo>
                  <a:lnTo>
                    <a:pt x="20698" y="36488"/>
                  </a:lnTo>
                  <a:cubicBezTo>
                    <a:pt x="21000" y="36485"/>
                    <a:pt x="21291" y="36485"/>
                    <a:pt x="21571" y="36481"/>
                  </a:cubicBezTo>
                  <a:cubicBezTo>
                    <a:pt x="22218" y="36478"/>
                    <a:pt x="22789" y="36474"/>
                    <a:pt x="23256" y="36470"/>
                  </a:cubicBezTo>
                  <a:cubicBezTo>
                    <a:pt x="24014" y="35193"/>
                    <a:pt x="24471" y="33713"/>
                    <a:pt x="24526" y="32134"/>
                  </a:cubicBezTo>
                  <a:lnTo>
                    <a:pt x="13270" y="32134"/>
                  </a:lnTo>
                  <a:cubicBezTo>
                    <a:pt x="12700" y="32134"/>
                    <a:pt x="12236" y="31670"/>
                    <a:pt x="12236" y="31099"/>
                  </a:cubicBezTo>
                  <a:cubicBezTo>
                    <a:pt x="12236" y="30530"/>
                    <a:pt x="12700" y="30066"/>
                    <a:pt x="13270" y="30066"/>
                  </a:cubicBezTo>
                  <a:lnTo>
                    <a:pt x="24534" y="30066"/>
                  </a:lnTo>
                  <a:lnTo>
                    <a:pt x="24534" y="28593"/>
                  </a:lnTo>
                  <a:lnTo>
                    <a:pt x="13270" y="28593"/>
                  </a:lnTo>
                  <a:cubicBezTo>
                    <a:pt x="12700" y="28593"/>
                    <a:pt x="12236" y="28129"/>
                    <a:pt x="12236" y="27559"/>
                  </a:cubicBezTo>
                  <a:cubicBezTo>
                    <a:pt x="12236" y="26988"/>
                    <a:pt x="12700" y="26524"/>
                    <a:pt x="13270" y="26524"/>
                  </a:cubicBezTo>
                  <a:lnTo>
                    <a:pt x="24534" y="26524"/>
                  </a:lnTo>
                  <a:lnTo>
                    <a:pt x="24534" y="25048"/>
                  </a:lnTo>
                  <a:lnTo>
                    <a:pt x="13270" y="25048"/>
                  </a:lnTo>
                  <a:cubicBezTo>
                    <a:pt x="12700" y="25048"/>
                    <a:pt x="12236" y="24589"/>
                    <a:pt x="12236" y="24018"/>
                  </a:cubicBezTo>
                  <a:cubicBezTo>
                    <a:pt x="12236" y="23447"/>
                    <a:pt x="12700" y="22984"/>
                    <a:pt x="13270" y="22984"/>
                  </a:cubicBezTo>
                  <a:lnTo>
                    <a:pt x="24534" y="22984"/>
                  </a:lnTo>
                  <a:lnTo>
                    <a:pt x="24534" y="21508"/>
                  </a:lnTo>
                  <a:lnTo>
                    <a:pt x="14746" y="21508"/>
                  </a:lnTo>
                  <a:cubicBezTo>
                    <a:pt x="14176" y="21508"/>
                    <a:pt x="13712" y="21047"/>
                    <a:pt x="13712" y="20477"/>
                  </a:cubicBezTo>
                  <a:cubicBezTo>
                    <a:pt x="13712" y="19907"/>
                    <a:pt x="14176" y="19443"/>
                    <a:pt x="14746" y="19443"/>
                  </a:cubicBezTo>
                  <a:lnTo>
                    <a:pt x="24534" y="19443"/>
                  </a:lnTo>
                  <a:lnTo>
                    <a:pt x="24534" y="17967"/>
                  </a:lnTo>
                  <a:lnTo>
                    <a:pt x="14746" y="17967"/>
                  </a:lnTo>
                  <a:cubicBezTo>
                    <a:pt x="14176" y="17967"/>
                    <a:pt x="13712" y="17507"/>
                    <a:pt x="13712" y="16936"/>
                  </a:cubicBezTo>
                  <a:cubicBezTo>
                    <a:pt x="13712" y="16365"/>
                    <a:pt x="14176" y="15902"/>
                    <a:pt x="14746" y="15902"/>
                  </a:cubicBezTo>
                  <a:lnTo>
                    <a:pt x="24534" y="15902"/>
                  </a:lnTo>
                  <a:lnTo>
                    <a:pt x="24534" y="14425"/>
                  </a:lnTo>
                  <a:lnTo>
                    <a:pt x="13270" y="14425"/>
                  </a:lnTo>
                  <a:cubicBezTo>
                    <a:pt x="12700" y="14425"/>
                    <a:pt x="12236" y="13966"/>
                    <a:pt x="12236" y="13395"/>
                  </a:cubicBezTo>
                  <a:cubicBezTo>
                    <a:pt x="12236" y="12825"/>
                    <a:pt x="12700" y="12361"/>
                    <a:pt x="13270" y="12361"/>
                  </a:cubicBezTo>
                  <a:lnTo>
                    <a:pt x="24534" y="12361"/>
                  </a:lnTo>
                  <a:lnTo>
                    <a:pt x="24534" y="10885"/>
                  </a:lnTo>
                  <a:lnTo>
                    <a:pt x="13270" y="10885"/>
                  </a:lnTo>
                  <a:cubicBezTo>
                    <a:pt x="12700" y="10885"/>
                    <a:pt x="12236" y="10421"/>
                    <a:pt x="12236" y="9854"/>
                  </a:cubicBezTo>
                  <a:cubicBezTo>
                    <a:pt x="12236" y="9284"/>
                    <a:pt x="12700" y="8820"/>
                    <a:pt x="13270" y="8820"/>
                  </a:cubicBezTo>
                  <a:lnTo>
                    <a:pt x="24534" y="8820"/>
                  </a:lnTo>
                  <a:lnTo>
                    <a:pt x="24534" y="7344"/>
                  </a:lnTo>
                  <a:lnTo>
                    <a:pt x="13270" y="7344"/>
                  </a:lnTo>
                  <a:cubicBezTo>
                    <a:pt x="12873" y="7344"/>
                    <a:pt x="12530" y="7120"/>
                    <a:pt x="12357" y="6792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797539" y="2475308"/>
              <a:ext cx="32206" cy="15858"/>
            </a:xfrm>
            <a:custGeom>
              <a:rect b="b" l="l" r="r" t="t"/>
              <a:pathLst>
                <a:path extrusionOk="0" h="807" w="1639">
                  <a:moveTo>
                    <a:pt x="1086" y="1"/>
                  </a:moveTo>
                  <a:lnTo>
                    <a:pt x="1" y="806"/>
                  </a:lnTo>
                  <a:lnTo>
                    <a:pt x="1638" y="806"/>
                  </a:lnTo>
                  <a:cubicBezTo>
                    <a:pt x="1469" y="531"/>
                    <a:pt x="1289" y="262"/>
                    <a:pt x="1093" y="8"/>
                  </a:cubicBezTo>
                  <a:lnTo>
                    <a:pt x="108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4295682" y="3122255"/>
              <a:ext cx="100411" cy="155589"/>
            </a:xfrm>
            <a:custGeom>
              <a:rect b="b" l="l" r="r" t="t"/>
              <a:pathLst>
                <a:path extrusionOk="0" h="7918" w="5110">
                  <a:moveTo>
                    <a:pt x="0" y="1"/>
                  </a:moveTo>
                  <a:lnTo>
                    <a:pt x="0" y="1"/>
                  </a:lnTo>
                  <a:cubicBezTo>
                    <a:pt x="115" y="3479"/>
                    <a:pt x="2164" y="6464"/>
                    <a:pt x="5110" y="7918"/>
                  </a:cubicBezTo>
                  <a:lnTo>
                    <a:pt x="5110" y="6185"/>
                  </a:lnTo>
                  <a:lnTo>
                    <a:pt x="5110" y="3980"/>
                  </a:lnTo>
                  <a:cubicBezTo>
                    <a:pt x="4193" y="3486"/>
                    <a:pt x="3987" y="2602"/>
                    <a:pt x="3987" y="1904"/>
                  </a:cubicBezTo>
                  <a:cubicBezTo>
                    <a:pt x="3987" y="1329"/>
                    <a:pt x="4126" y="880"/>
                    <a:pt x="4126" y="880"/>
                  </a:cubicBezTo>
                  <a:lnTo>
                    <a:pt x="4126" y="15"/>
                  </a:lnTo>
                  <a:lnTo>
                    <a:pt x="141" y="15"/>
                  </a:lnTo>
                  <a:cubicBezTo>
                    <a:pt x="93" y="15"/>
                    <a:pt x="44" y="8"/>
                    <a:pt x="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6"/>
          <p:cNvSpPr/>
          <p:nvPr/>
        </p:nvSpPr>
        <p:spPr>
          <a:xfrm>
            <a:off x="-1135" y="320363"/>
            <a:ext cx="4146124" cy="44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250664" y="1741921"/>
            <a:ext cx="3744691" cy="1500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Roboto Condensed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Every semester, </a:t>
            </a:r>
            <a:r>
              <a:rPr b="1" lang="en" sz="18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hundreds </a:t>
            </a:r>
            <a:r>
              <a:rPr b="1" i="0" lang="en" sz="18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 students apply to be RJs, flooding the radio team with an overwhelming number of requests.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"/>
          <p:cNvSpPr txBox="1"/>
          <p:nvPr>
            <p:ph idx="1" type="subTitle"/>
          </p:nvPr>
        </p:nvSpPr>
        <p:spPr>
          <a:xfrm flipH="1">
            <a:off x="719975" y="2358800"/>
            <a:ext cx="6174300" cy="20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Our weekly schedule consists of 168 slots (24×7), but the number of incoming student requests far exceeds this, requiring careful planning to create an efficient schedule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77" name="Google Shape;277;p7"/>
          <p:cNvSpPr txBox="1"/>
          <p:nvPr>
            <p:ph type="title"/>
          </p:nvPr>
        </p:nvSpPr>
        <p:spPr>
          <a:xfrm>
            <a:off x="5338325" y="849185"/>
            <a:ext cx="3111900" cy="1400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do we Have?</a:t>
            </a:r>
            <a:br>
              <a:rPr lang="en"/>
            </a:br>
            <a:r>
              <a:rPr lang="en"/>
              <a:t>What do we get?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8"/>
          <p:cNvSpPr txBox="1"/>
          <p:nvPr>
            <p:ph idx="2" type="title"/>
          </p:nvPr>
        </p:nvSpPr>
        <p:spPr>
          <a:xfrm>
            <a:off x="857813" y="759325"/>
            <a:ext cx="2907437" cy="12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Radio Team</a:t>
            </a:r>
            <a:endParaRPr/>
          </a:p>
        </p:txBody>
      </p:sp>
      <p:sp>
        <p:nvSpPr>
          <p:cNvPr id="283" name="Google Shape;283;p8"/>
          <p:cNvSpPr txBox="1"/>
          <p:nvPr>
            <p:ph type="title"/>
          </p:nvPr>
        </p:nvSpPr>
        <p:spPr>
          <a:xfrm>
            <a:off x="3681725" y="2571746"/>
            <a:ext cx="47421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Manual Scheduling</a:t>
            </a:r>
            <a:endParaRPr/>
          </a:p>
        </p:txBody>
      </p:sp>
      <p:grpSp>
        <p:nvGrpSpPr>
          <p:cNvPr id="284" name="Google Shape;284;p8"/>
          <p:cNvGrpSpPr/>
          <p:nvPr/>
        </p:nvGrpSpPr>
        <p:grpSpPr>
          <a:xfrm>
            <a:off x="857813" y="2806000"/>
            <a:ext cx="4668000" cy="2337600"/>
            <a:chOff x="1179150" y="2806000"/>
            <a:chExt cx="4668000" cy="2337600"/>
          </a:xfrm>
        </p:grpSpPr>
        <p:sp>
          <p:nvSpPr>
            <p:cNvPr id="285" name="Google Shape;285;p8"/>
            <p:cNvSpPr/>
            <p:nvPr/>
          </p:nvSpPr>
          <p:spPr>
            <a:xfrm flipH="1">
              <a:off x="1179150" y="2806000"/>
              <a:ext cx="4668000" cy="2337600"/>
            </a:xfrm>
            <a:prstGeom prst="parallelogram">
              <a:avLst>
                <a:gd fmla="val 122947" name="adj"/>
              </a:avLst>
            </a:prstGeom>
            <a:solidFill>
              <a:srgbClr val="DA5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 flipH="1">
              <a:off x="1179200" y="4281300"/>
              <a:ext cx="3003000" cy="862200"/>
            </a:xfrm>
            <a:prstGeom prst="parallelogram">
              <a:avLst>
                <a:gd fmla="val 132762" name="adj"/>
              </a:avLst>
            </a:prstGeom>
            <a:solidFill>
              <a:srgbClr val="DA5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7" name="Google Shape;2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2226278"/>
            <a:ext cx="2762519" cy="258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"/>
          <p:cNvSpPr txBox="1"/>
          <p:nvPr>
            <p:ph idx="1" type="subTitle"/>
          </p:nvPr>
        </p:nvSpPr>
        <p:spPr>
          <a:xfrm>
            <a:off x="729800" y="3207375"/>
            <a:ext cx="33633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Errors and confusion arise from manual scheduling.</a:t>
            </a:r>
            <a:endParaRPr/>
          </a:p>
        </p:txBody>
      </p:sp>
      <p:sp>
        <p:nvSpPr>
          <p:cNvPr id="293" name="Google Shape;293;p9"/>
          <p:cNvSpPr txBox="1"/>
          <p:nvPr>
            <p:ph type="ctrTitle"/>
          </p:nvPr>
        </p:nvSpPr>
        <p:spPr>
          <a:xfrm>
            <a:off x="2101161" y="359450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Happens?</a:t>
            </a:r>
            <a:endParaRPr/>
          </a:p>
        </p:txBody>
      </p:sp>
      <p:sp>
        <p:nvSpPr>
          <p:cNvPr id="294" name="Google Shape;294;p9"/>
          <p:cNvSpPr txBox="1"/>
          <p:nvPr>
            <p:ph idx="2" type="subTitle"/>
          </p:nvPr>
        </p:nvSpPr>
        <p:spPr>
          <a:xfrm>
            <a:off x="1029301" y="2121150"/>
            <a:ext cx="2764200" cy="90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accent4"/>
                </a:solidFill>
              </a:rPr>
              <a:t>Overwhelming RequeSts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5" name="Google Shape;295;p9"/>
          <p:cNvSpPr txBox="1"/>
          <p:nvPr>
            <p:ph idx="3" type="subTitle"/>
          </p:nvPr>
        </p:nvSpPr>
        <p:spPr>
          <a:xfrm>
            <a:off x="5342366" y="2121150"/>
            <a:ext cx="2780400" cy="90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accent4"/>
                </a:solidFill>
              </a:rPr>
              <a:t>Scheduling chaos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96" name="Google Shape;296;p9"/>
          <p:cNvSpPr txBox="1"/>
          <p:nvPr>
            <p:ph idx="4" type="subTitle"/>
          </p:nvPr>
        </p:nvSpPr>
        <p:spPr>
          <a:xfrm>
            <a:off x="5041098" y="3207375"/>
            <a:ext cx="3382800" cy="1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Some students miss their preferred slots, causing disappointment.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Radio Day by Slidesgo">
  <a:themeElements>
    <a:clrScheme name="Simple Light">
      <a:dk1>
        <a:srgbClr val="F78383"/>
      </a:dk1>
      <a:lt1>
        <a:srgbClr val="DA5C5D"/>
      </a:lt1>
      <a:dk2>
        <a:srgbClr val="240430"/>
      </a:dk2>
      <a:lt2>
        <a:srgbClr val="32173C"/>
      </a:lt2>
      <a:accent1>
        <a:srgbClr val="60426C"/>
      </a:accent1>
      <a:accent2>
        <a:srgbClr val="B6D7CF"/>
      </a:accent2>
      <a:accent3>
        <a:srgbClr val="88B3A9"/>
      </a:accent3>
      <a:accent4>
        <a:srgbClr val="F7EECE"/>
      </a:accent4>
      <a:accent5>
        <a:srgbClr val="FFE599"/>
      </a:accent5>
      <a:accent6>
        <a:srgbClr val="FFD966"/>
      </a:accent6>
      <a:hlink>
        <a:srgbClr val="3217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Neeraj Julian</dc:creator>
</cp:coreProperties>
</file>